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  <p:sldMasterId id="2147483676" r:id="rId3"/>
  </p:sldMasterIdLst>
  <p:notesMasterIdLst>
    <p:notesMasterId r:id="rId31"/>
  </p:notesMasterIdLst>
  <p:sldIdLst>
    <p:sldId id="256" r:id="rId4"/>
    <p:sldId id="356" r:id="rId5"/>
    <p:sldId id="257" r:id="rId6"/>
    <p:sldId id="350" r:id="rId7"/>
    <p:sldId id="259" r:id="rId8"/>
    <p:sldId id="258" r:id="rId9"/>
    <p:sldId id="340" r:id="rId10"/>
    <p:sldId id="343" r:id="rId11"/>
    <p:sldId id="351" r:id="rId12"/>
    <p:sldId id="345" r:id="rId13"/>
    <p:sldId id="273" r:id="rId14"/>
    <p:sldId id="353" r:id="rId15"/>
    <p:sldId id="346" r:id="rId16"/>
    <p:sldId id="263" r:id="rId17"/>
    <p:sldId id="264" r:id="rId18"/>
    <p:sldId id="348" r:id="rId19"/>
    <p:sldId id="267" r:id="rId20"/>
    <p:sldId id="334" r:id="rId21"/>
    <p:sldId id="352" r:id="rId22"/>
    <p:sldId id="349" r:id="rId23"/>
    <p:sldId id="274" r:id="rId24"/>
    <p:sldId id="354" r:id="rId25"/>
    <p:sldId id="355" r:id="rId26"/>
    <p:sldId id="338" r:id="rId27"/>
    <p:sldId id="271" r:id="rId28"/>
    <p:sldId id="339" r:id="rId29"/>
    <p:sldId id="272" r:id="rId30"/>
  </p:sldIdLst>
  <p:sldSz cx="12192000" cy="6858000"/>
  <p:notesSz cx="7559675" cy="10691813"/>
  <p:embeddedFontLst>
    <p:embeddedFont>
      <p:font typeface="Bierstadt" panose="020B0004020202020204" pitchFamily="34" charset="0"/>
      <p:regular r:id="rId32"/>
      <p:bold r:id="rId33"/>
      <p:italic r:id="rId34"/>
      <p:boldItalic r:id="rId35"/>
    </p:embeddedFont>
    <p:embeddedFont>
      <p:font typeface="Fira Sans" panose="020B0503050000020004" pitchFamily="34" charset="0"/>
      <p:regular r:id="rId36"/>
      <p:bold r:id="rId37"/>
    </p:embeddedFont>
    <p:embeddedFont>
      <p:font typeface="Segoe UI" panose="020B0502040204020203" pitchFamily="34" charset="0"/>
      <p:regular r:id="rId38"/>
      <p:bold r:id="rId39"/>
      <p:italic r:id="rId40"/>
      <p:boldItalic r:id="rId41"/>
    </p:embeddedFont>
  </p:embeddedFontLst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828F6C-5497-7649-A36F-AD48B41BD8C2}" name="Imre KESERü" initials="IK" userId="S::Imre.Keseru@vub.be::9d34f749-8569-480c-82e5-3ea5490f2bed" providerId="AD"/>
  <p188:author id="{603B3AE6-206D-3D9D-A8CC-4F7264D14FC1}" name="Charlotte van Vessem" initials="Cv" userId="S::Charlotte.van.Vessem@vub.be::9cf8860c-2298-4bbf-a0d4-de6619055c8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4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F7CA9-764C-4649-8E47-C712E3C1BCF9}" v="69" dt="2026-05-26T15:23:20.441"/>
    <p1510:client id="{B3AEE20A-3BFE-4531-982D-0C4121A0D8AF}" v="133" dt="2026-05-26T18:02:35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9060" autoAdjust="0"/>
  </p:normalViewPr>
  <p:slideViewPr>
    <p:cSldViewPr snapToGrid="0">
      <p:cViewPr varScale="1">
        <p:scale>
          <a:sx n="60" d="100"/>
          <a:sy n="60" d="100"/>
        </p:scale>
        <p:origin x="8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viewProps" Target="viewProps.xml"/><Relationship Id="rId48" Type="http://schemas.microsoft.com/office/2018/10/relationships/authors" Target="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mre KESERü" userId="9d34f749-8569-480c-82e5-3ea5490f2bed" providerId="ADAL" clId="{70FAA2E3-B47B-4667-A083-8C503AEDD68C}"/>
    <pc:docChg chg="undo redo custSel addSld delSld modSld sldOrd">
      <pc:chgData name="Imre KESERü" userId="9d34f749-8569-480c-82e5-3ea5490f2bed" providerId="ADAL" clId="{70FAA2E3-B47B-4667-A083-8C503AEDD68C}" dt="2026-05-26T18:03:19.855" v="1766" actId="6549"/>
      <pc:docMkLst>
        <pc:docMk/>
      </pc:docMkLst>
      <pc:sldChg chg="modSp mod">
        <pc:chgData name="Imre KESERü" userId="9d34f749-8569-480c-82e5-3ea5490f2bed" providerId="ADAL" clId="{70FAA2E3-B47B-4667-A083-8C503AEDD68C}" dt="2026-05-26T17:36:04.942" v="1720" actId="20577"/>
        <pc:sldMkLst>
          <pc:docMk/>
          <pc:sldMk cId="0" sldId="256"/>
        </pc:sldMkLst>
        <pc:spChg chg="mod">
          <ac:chgData name="Imre KESERü" userId="9d34f749-8569-480c-82e5-3ea5490f2bed" providerId="ADAL" clId="{70FAA2E3-B47B-4667-A083-8C503AEDD68C}" dt="2026-05-26T17:36:04.942" v="1720" actId="20577"/>
          <ac:spMkLst>
            <pc:docMk/>
            <pc:sldMk cId="0" sldId="256"/>
            <ac:spMk id="298" creationId="{00000000-0000-0000-0000-000000000000}"/>
          </ac:spMkLst>
        </pc:spChg>
        <pc:spChg chg="mod">
          <ac:chgData name="Imre KESERü" userId="9d34f749-8569-480c-82e5-3ea5490f2bed" providerId="ADAL" clId="{70FAA2E3-B47B-4667-A083-8C503AEDD68C}" dt="2026-05-13T08:04:29.079" v="222" actId="6549"/>
          <ac:spMkLst>
            <pc:docMk/>
            <pc:sldMk cId="0" sldId="256"/>
            <ac:spMk id="299" creationId="{00000000-0000-0000-0000-000000000000}"/>
          </ac:spMkLst>
        </pc:spChg>
      </pc:sldChg>
      <pc:sldChg chg="addSp delSp modSp mod ord">
        <pc:chgData name="Imre KESERü" userId="9d34f749-8569-480c-82e5-3ea5490f2bed" providerId="ADAL" clId="{70FAA2E3-B47B-4667-A083-8C503AEDD68C}" dt="2026-05-26T15:06:13.978" v="1227" actId="108"/>
        <pc:sldMkLst>
          <pc:docMk/>
          <pc:sldMk cId="0" sldId="258"/>
        </pc:sldMkLst>
        <pc:spChg chg="mod">
          <ac:chgData name="Imre KESERü" userId="9d34f749-8569-480c-82e5-3ea5490f2bed" providerId="ADAL" clId="{70FAA2E3-B47B-4667-A083-8C503AEDD68C}" dt="2026-05-26T15:06:13.978" v="1227" actId="108"/>
          <ac:spMkLst>
            <pc:docMk/>
            <pc:sldMk cId="0" sldId="258"/>
            <ac:spMk id="2" creationId="{A6F0E626-C4A3-3D20-9691-E72F7C353E09}"/>
          </ac:spMkLst>
        </pc:spChg>
        <pc:spChg chg="add mod">
          <ac:chgData name="Imre KESERü" userId="9d34f749-8569-480c-82e5-3ea5490f2bed" providerId="ADAL" clId="{70FAA2E3-B47B-4667-A083-8C503AEDD68C}" dt="2026-05-26T14:03:26.779" v="368" actId="207"/>
          <ac:spMkLst>
            <pc:docMk/>
            <pc:sldMk cId="0" sldId="258"/>
            <ac:spMk id="4" creationId="{4DB45BFE-6432-A927-1A7B-D162A451C7CB}"/>
          </ac:spMkLst>
        </pc:spChg>
        <pc:spChg chg="add mod">
          <ac:chgData name="Imre KESERü" userId="9d34f749-8569-480c-82e5-3ea5490f2bed" providerId="ADAL" clId="{70FAA2E3-B47B-4667-A083-8C503AEDD68C}" dt="2026-05-26T14:03:44.245" v="399" actId="20577"/>
          <ac:spMkLst>
            <pc:docMk/>
            <pc:sldMk cId="0" sldId="258"/>
            <ac:spMk id="5" creationId="{EE42C44A-A0FE-CBAC-A1B8-A938434D8911}"/>
          </ac:spMkLst>
        </pc:spChg>
        <pc:spChg chg="add mod">
          <ac:chgData name="Imre KESERü" userId="9d34f749-8569-480c-82e5-3ea5490f2bed" providerId="ADAL" clId="{70FAA2E3-B47B-4667-A083-8C503AEDD68C}" dt="2026-05-26T14:03:47.972" v="401" actId="571"/>
          <ac:spMkLst>
            <pc:docMk/>
            <pc:sldMk cId="0" sldId="258"/>
            <ac:spMk id="7" creationId="{AB67F71A-AB9F-8DA4-42BC-620253945AA9}"/>
          </ac:spMkLst>
        </pc:spChg>
        <pc:spChg chg="add mod">
          <ac:chgData name="Imre KESERü" userId="9d34f749-8569-480c-82e5-3ea5490f2bed" providerId="ADAL" clId="{70FAA2E3-B47B-4667-A083-8C503AEDD68C}" dt="2026-05-26T14:04:00.498" v="408" actId="122"/>
          <ac:spMkLst>
            <pc:docMk/>
            <pc:sldMk cId="0" sldId="258"/>
            <ac:spMk id="8" creationId="{D8C477E0-437B-9740-A87E-6C0C76635392}"/>
          </ac:spMkLst>
        </pc:spChg>
        <pc:spChg chg="add mod">
          <ac:chgData name="Imre KESERü" userId="9d34f749-8569-480c-82e5-3ea5490f2bed" providerId="ADAL" clId="{70FAA2E3-B47B-4667-A083-8C503AEDD68C}" dt="2026-05-26T15:05:48.848" v="1204" actId="1035"/>
          <ac:spMkLst>
            <pc:docMk/>
            <pc:sldMk cId="0" sldId="258"/>
            <ac:spMk id="9" creationId="{6490319A-786C-7C63-AA95-EF7B6B44D231}"/>
          </ac:spMkLst>
        </pc:spChg>
        <pc:spChg chg="add mod">
          <ac:chgData name="Imre KESERü" userId="9d34f749-8569-480c-82e5-3ea5490f2bed" providerId="ADAL" clId="{70FAA2E3-B47B-4667-A083-8C503AEDD68C}" dt="2026-05-26T15:05:54.052" v="1226" actId="1036"/>
          <ac:spMkLst>
            <pc:docMk/>
            <pc:sldMk cId="0" sldId="258"/>
            <ac:spMk id="10" creationId="{6B569B0D-A25E-6B5B-2AEC-E694B941E7DA}"/>
          </ac:spMkLst>
        </pc:spChg>
        <pc:spChg chg="add mod">
          <ac:chgData name="Imre KESERü" userId="9d34f749-8569-480c-82e5-3ea5490f2bed" providerId="ADAL" clId="{70FAA2E3-B47B-4667-A083-8C503AEDD68C}" dt="2026-05-26T14:04:31.319" v="432" actId="20577"/>
          <ac:spMkLst>
            <pc:docMk/>
            <pc:sldMk cId="0" sldId="258"/>
            <ac:spMk id="11" creationId="{0BB7A20D-959D-F970-AECB-29AD768FAEC9}"/>
          </ac:spMkLst>
        </pc:spChg>
        <pc:spChg chg="add del mod ord">
          <ac:chgData name="Imre KESERü" userId="9d34f749-8569-480c-82e5-3ea5490f2bed" providerId="ADAL" clId="{70FAA2E3-B47B-4667-A083-8C503AEDD68C}" dt="2026-05-26T14:04:39.556" v="433" actId="478"/>
          <ac:spMkLst>
            <pc:docMk/>
            <pc:sldMk cId="0" sldId="258"/>
            <ac:spMk id="329" creationId="{00000000-0000-0000-0000-000000000000}"/>
          </ac:spMkLst>
        </pc:spChg>
        <pc:spChg chg="del mod">
          <ac:chgData name="Imre KESERü" userId="9d34f749-8569-480c-82e5-3ea5490f2bed" providerId="ADAL" clId="{70FAA2E3-B47B-4667-A083-8C503AEDD68C}" dt="2026-05-26T14:02:00.136" v="339"/>
          <ac:spMkLst>
            <pc:docMk/>
            <pc:sldMk cId="0" sldId="258"/>
            <ac:spMk id="352" creationId="{00000000-0000-0000-0000-000000000000}"/>
          </ac:spMkLst>
        </pc:spChg>
        <pc:spChg chg="del">
          <ac:chgData name="Imre KESERü" userId="9d34f749-8569-480c-82e5-3ea5490f2bed" providerId="ADAL" clId="{70FAA2E3-B47B-4667-A083-8C503AEDD68C}" dt="2026-05-26T14:01:24.879" v="323" actId="478"/>
          <ac:spMkLst>
            <pc:docMk/>
            <pc:sldMk cId="0" sldId="258"/>
            <ac:spMk id="353" creationId="{00000000-0000-0000-0000-000000000000}"/>
          </ac:spMkLst>
        </pc:spChg>
        <pc:picChg chg="add mod ord">
          <ac:chgData name="Imre KESERü" userId="9d34f749-8569-480c-82e5-3ea5490f2bed" providerId="ADAL" clId="{70FAA2E3-B47B-4667-A083-8C503AEDD68C}" dt="2026-05-26T14:37:27.238" v="861" actId="14100"/>
          <ac:picMkLst>
            <pc:docMk/>
            <pc:sldMk cId="0" sldId="258"/>
            <ac:picMk id="3" creationId="{840A2761-5F5F-FB77-C9B5-3E7C503C2CE3}"/>
          </ac:picMkLst>
        </pc:picChg>
        <pc:picChg chg="add mod">
          <ac:chgData name="Imre KESERü" userId="9d34f749-8569-480c-82e5-3ea5490f2bed" providerId="ADAL" clId="{70FAA2E3-B47B-4667-A083-8C503AEDD68C}" dt="2026-05-26T14:03:47.972" v="401" actId="571"/>
          <ac:picMkLst>
            <pc:docMk/>
            <pc:sldMk cId="0" sldId="258"/>
            <ac:picMk id="6" creationId="{D461FCE6-1101-664D-B434-81EE88B5E093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30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31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32" creationId="{00000000-0000-0000-0000-000000000000}"/>
          </ac:picMkLst>
        </pc:picChg>
        <pc:picChg chg="add del">
          <ac:chgData name="Imre KESERü" userId="9d34f749-8569-480c-82e5-3ea5490f2bed" providerId="ADAL" clId="{70FAA2E3-B47B-4667-A083-8C503AEDD68C}" dt="2026-05-26T14:01:11.391" v="319" actId="478"/>
          <ac:picMkLst>
            <pc:docMk/>
            <pc:sldMk cId="0" sldId="258"/>
            <ac:picMk id="333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0:57.517" v="316" actId="478"/>
          <ac:picMkLst>
            <pc:docMk/>
            <pc:sldMk cId="0" sldId="258"/>
            <ac:picMk id="334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35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36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0:56.042" v="315" actId="478"/>
          <ac:picMkLst>
            <pc:docMk/>
            <pc:sldMk cId="0" sldId="258"/>
            <ac:picMk id="337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44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45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48" creationId="{00000000-0000-0000-0000-000000000000}"/>
          </ac:picMkLst>
        </pc:picChg>
        <pc:picChg chg="del">
          <ac:chgData name="Imre KESERü" userId="9d34f749-8569-480c-82e5-3ea5490f2bed" providerId="ADAL" clId="{70FAA2E3-B47B-4667-A083-8C503AEDD68C}" dt="2026-05-26T14:01:24.879" v="323" actId="478"/>
          <ac:picMkLst>
            <pc:docMk/>
            <pc:sldMk cId="0" sldId="258"/>
            <ac:picMk id="350" creationId="{00000000-0000-0000-0000-000000000000}"/>
          </ac:picMkLst>
        </pc:picChg>
        <pc:cxnChg chg="del mod ord">
          <ac:chgData name="Imre KESERü" userId="9d34f749-8569-480c-82e5-3ea5490f2bed" providerId="ADAL" clId="{70FAA2E3-B47B-4667-A083-8C503AEDD68C}" dt="2026-05-26T14:04:41.603" v="434" actId="478"/>
          <ac:cxnSpMkLst>
            <pc:docMk/>
            <pc:sldMk cId="0" sldId="258"/>
            <ac:cxnSpMk id="338" creationId="{00000000-0000-0000-0000-000000000000}"/>
          </ac:cxnSpMkLst>
        </pc:cxnChg>
        <pc:cxnChg chg="del mod ord">
          <ac:chgData name="Imre KESERü" userId="9d34f749-8569-480c-82e5-3ea5490f2bed" providerId="ADAL" clId="{70FAA2E3-B47B-4667-A083-8C503AEDD68C}" dt="2026-05-26T14:04:41.603" v="434" actId="478"/>
          <ac:cxnSpMkLst>
            <pc:docMk/>
            <pc:sldMk cId="0" sldId="258"/>
            <ac:cxnSpMk id="339" creationId="{00000000-0000-0000-0000-000000000000}"/>
          </ac:cxnSpMkLst>
        </pc:cxnChg>
        <pc:cxnChg chg="del mod ord">
          <ac:chgData name="Imre KESERü" userId="9d34f749-8569-480c-82e5-3ea5490f2bed" providerId="ADAL" clId="{70FAA2E3-B47B-4667-A083-8C503AEDD68C}" dt="2026-05-26T14:04:41.603" v="434" actId="478"/>
          <ac:cxnSpMkLst>
            <pc:docMk/>
            <pc:sldMk cId="0" sldId="258"/>
            <ac:cxnSpMk id="340" creationId="{00000000-0000-0000-0000-000000000000}"/>
          </ac:cxnSpMkLst>
        </pc:cxnChg>
        <pc:cxnChg chg="del mod ord">
          <ac:chgData name="Imre KESERü" userId="9d34f749-8569-480c-82e5-3ea5490f2bed" providerId="ADAL" clId="{70FAA2E3-B47B-4667-A083-8C503AEDD68C}" dt="2026-05-26T14:04:41.603" v="434" actId="478"/>
          <ac:cxnSpMkLst>
            <pc:docMk/>
            <pc:sldMk cId="0" sldId="258"/>
            <ac:cxnSpMk id="341" creationId="{00000000-0000-0000-0000-000000000000}"/>
          </ac:cxnSpMkLst>
        </pc:cxnChg>
        <pc:cxnChg chg="del mod ord">
          <ac:chgData name="Imre KESERü" userId="9d34f749-8569-480c-82e5-3ea5490f2bed" providerId="ADAL" clId="{70FAA2E3-B47B-4667-A083-8C503AEDD68C}" dt="2026-05-26T14:04:41.603" v="434" actId="478"/>
          <ac:cxnSpMkLst>
            <pc:docMk/>
            <pc:sldMk cId="0" sldId="258"/>
            <ac:cxnSpMk id="342" creationId="{00000000-0000-0000-0000-000000000000}"/>
          </ac:cxnSpMkLst>
        </pc:cxnChg>
        <pc:cxnChg chg="del mod ord">
          <ac:chgData name="Imre KESERü" userId="9d34f749-8569-480c-82e5-3ea5490f2bed" providerId="ADAL" clId="{70FAA2E3-B47B-4667-A083-8C503AEDD68C}" dt="2026-05-26T14:04:41.603" v="434" actId="478"/>
          <ac:cxnSpMkLst>
            <pc:docMk/>
            <pc:sldMk cId="0" sldId="258"/>
            <ac:cxnSpMk id="351" creationId="{00000000-0000-0000-0000-000000000000}"/>
          </ac:cxnSpMkLst>
        </pc:cxnChg>
      </pc:sldChg>
      <pc:sldChg chg="addSp modSp mod modAnim">
        <pc:chgData name="Imre KESERü" userId="9d34f749-8569-480c-82e5-3ea5490f2bed" providerId="ADAL" clId="{70FAA2E3-B47B-4667-A083-8C503AEDD68C}" dt="2026-05-26T14:36:47.110" v="857"/>
        <pc:sldMkLst>
          <pc:docMk/>
          <pc:sldMk cId="0" sldId="259"/>
        </pc:sldMkLst>
        <pc:spChg chg="add mod">
          <ac:chgData name="Imre KESERü" userId="9d34f749-8569-480c-82e5-3ea5490f2bed" providerId="ADAL" clId="{70FAA2E3-B47B-4667-A083-8C503AEDD68C}" dt="2026-05-26T14:35:56.326" v="820" actId="113"/>
          <ac:spMkLst>
            <pc:docMk/>
            <pc:sldMk cId="0" sldId="259"/>
            <ac:spMk id="2" creationId="{FA0FD41C-0D4C-0E9C-F928-1AB45A32AE9D}"/>
          </ac:spMkLst>
        </pc:spChg>
        <pc:spChg chg="add mod">
          <ac:chgData name="Imre KESERü" userId="9d34f749-8569-480c-82e5-3ea5490f2bed" providerId="ADAL" clId="{70FAA2E3-B47B-4667-A083-8C503AEDD68C}" dt="2026-05-26T14:36:16.493" v="829" actId="20577"/>
          <ac:spMkLst>
            <pc:docMk/>
            <pc:sldMk cId="0" sldId="259"/>
            <ac:spMk id="3" creationId="{61AA6D10-C6A6-B7C4-C5FA-B2ECE4A8CA1B}"/>
          </ac:spMkLst>
        </pc:spChg>
        <pc:spChg chg="add mod">
          <ac:chgData name="Imre KESERü" userId="9d34f749-8569-480c-82e5-3ea5490f2bed" providerId="ADAL" clId="{70FAA2E3-B47B-4667-A083-8C503AEDD68C}" dt="2026-05-26T14:36:36.975" v="854" actId="1076"/>
          <ac:spMkLst>
            <pc:docMk/>
            <pc:sldMk cId="0" sldId="259"/>
            <ac:spMk id="4" creationId="{C87582A7-FED5-7E48-A6E8-4A224D0A5790}"/>
          </ac:spMkLst>
        </pc:spChg>
      </pc:sldChg>
      <pc:sldChg chg="modSp mod">
        <pc:chgData name="Imre KESERü" userId="9d34f749-8569-480c-82e5-3ea5490f2bed" providerId="ADAL" clId="{70FAA2E3-B47B-4667-A083-8C503AEDD68C}" dt="2026-05-26T14:44:11.857" v="912" actId="13926"/>
        <pc:sldMkLst>
          <pc:docMk/>
          <pc:sldMk cId="0" sldId="263"/>
        </pc:sldMkLst>
        <pc:spChg chg="mod">
          <ac:chgData name="Imre KESERü" userId="9d34f749-8569-480c-82e5-3ea5490f2bed" providerId="ADAL" clId="{70FAA2E3-B47B-4667-A083-8C503AEDD68C}" dt="2026-05-26T14:44:11.857" v="912" actId="13926"/>
          <ac:spMkLst>
            <pc:docMk/>
            <pc:sldMk cId="0" sldId="263"/>
            <ac:spMk id="374" creationId="{00000000-0000-0000-0000-000000000000}"/>
          </ac:spMkLst>
        </pc:spChg>
      </pc:sldChg>
      <pc:sldChg chg="addSp modSp mod">
        <pc:chgData name="Imre KESERü" userId="9d34f749-8569-480c-82e5-3ea5490f2bed" providerId="ADAL" clId="{70FAA2E3-B47B-4667-A083-8C503AEDD68C}" dt="2026-05-26T15:03:58.109" v="1186" actId="1076"/>
        <pc:sldMkLst>
          <pc:docMk/>
          <pc:sldMk cId="0" sldId="264"/>
        </pc:sldMkLst>
        <pc:spChg chg="add mod">
          <ac:chgData name="Imre KESERü" userId="9d34f749-8569-480c-82e5-3ea5490f2bed" providerId="ADAL" clId="{70FAA2E3-B47B-4667-A083-8C503AEDD68C}" dt="2026-05-26T15:03:58.109" v="1186" actId="1076"/>
          <ac:spMkLst>
            <pc:docMk/>
            <pc:sldMk cId="0" sldId="264"/>
            <ac:spMk id="8" creationId="{0837B6B7-3A42-6FD6-5989-C6DD1B274ABC}"/>
          </ac:spMkLst>
        </pc:spChg>
      </pc:sldChg>
      <pc:sldChg chg="addSp modSp mod">
        <pc:chgData name="Imre KESERü" userId="9d34f749-8569-480c-82e5-3ea5490f2bed" providerId="ADAL" clId="{70FAA2E3-B47B-4667-A083-8C503AEDD68C}" dt="2026-05-26T17:31:27.924" v="1680" actId="1076"/>
        <pc:sldMkLst>
          <pc:docMk/>
          <pc:sldMk cId="0" sldId="267"/>
        </pc:sldMkLst>
        <pc:spChg chg="mod">
          <ac:chgData name="Imre KESERü" userId="9d34f749-8569-480c-82e5-3ea5490f2bed" providerId="ADAL" clId="{70FAA2E3-B47B-4667-A083-8C503AEDD68C}" dt="2026-05-26T15:02:17.140" v="1125" actId="20577"/>
          <ac:spMkLst>
            <pc:docMk/>
            <pc:sldMk cId="0" sldId="267"/>
            <ac:spMk id="2" creationId="{A9D29795-E303-1315-706C-81E3A201288F}"/>
          </ac:spMkLst>
        </pc:spChg>
        <pc:spChg chg="add mod">
          <ac:chgData name="Imre KESERü" userId="9d34f749-8569-480c-82e5-3ea5490f2bed" providerId="ADAL" clId="{70FAA2E3-B47B-4667-A083-8C503AEDD68C}" dt="2026-05-26T15:03:44.264" v="1183" actId="1076"/>
          <ac:spMkLst>
            <pc:docMk/>
            <pc:sldMk cId="0" sldId="267"/>
            <ac:spMk id="9" creationId="{799CC982-1184-8AB7-8CC0-09655D543C10}"/>
          </ac:spMkLst>
        </pc:spChg>
        <pc:spChg chg="mod">
          <ac:chgData name="Imre KESERü" userId="9d34f749-8569-480c-82e5-3ea5490f2bed" providerId="ADAL" clId="{70FAA2E3-B47B-4667-A083-8C503AEDD68C}" dt="2026-05-26T17:31:27.924" v="1680" actId="1076"/>
          <ac:spMkLst>
            <pc:docMk/>
            <pc:sldMk cId="0" sldId="267"/>
            <ac:spMk id="385" creationId="{00000000-0000-0000-0000-000000000000}"/>
          </ac:spMkLst>
        </pc:spChg>
      </pc:sldChg>
      <pc:sldChg chg="modSp mod modShow">
        <pc:chgData name="Imre KESERü" userId="9d34f749-8569-480c-82e5-3ea5490f2bed" providerId="ADAL" clId="{70FAA2E3-B47B-4667-A083-8C503AEDD68C}" dt="2026-05-26T17:34:42.874" v="1697" actId="729"/>
        <pc:sldMkLst>
          <pc:docMk/>
          <pc:sldMk cId="0" sldId="271"/>
        </pc:sldMkLst>
        <pc:spChg chg="mod">
          <ac:chgData name="Imre KESERü" userId="9d34f749-8569-480c-82e5-3ea5490f2bed" providerId="ADAL" clId="{70FAA2E3-B47B-4667-A083-8C503AEDD68C}" dt="2026-05-26T14:54:06.311" v="1050" actId="5793"/>
          <ac:spMkLst>
            <pc:docMk/>
            <pc:sldMk cId="0" sldId="271"/>
            <ac:spMk id="2" creationId="{6D5FF0D3-9983-ED54-7466-EB18C8D22DB9}"/>
          </ac:spMkLst>
        </pc:spChg>
      </pc:sldChg>
      <pc:sldChg chg="addSp modSp mod">
        <pc:chgData name="Imre KESERü" userId="9d34f749-8569-480c-82e5-3ea5490f2bed" providerId="ADAL" clId="{70FAA2E3-B47B-4667-A083-8C503AEDD68C}" dt="2026-05-26T18:03:19.855" v="1766" actId="6549"/>
        <pc:sldMkLst>
          <pc:docMk/>
          <pc:sldMk cId="0" sldId="272"/>
        </pc:sldMkLst>
        <pc:spChg chg="add mod">
          <ac:chgData name="Imre KESERü" userId="9d34f749-8569-480c-82e5-3ea5490f2bed" providerId="ADAL" clId="{70FAA2E3-B47B-4667-A083-8C503AEDD68C}" dt="2026-05-26T18:03:06.898" v="1756" actId="14100"/>
          <ac:spMkLst>
            <pc:docMk/>
            <pc:sldMk cId="0" sldId="272"/>
            <ac:spMk id="2" creationId="{D547367C-E4E1-1FC8-4A23-33D4E8C93B98}"/>
          </ac:spMkLst>
        </pc:spChg>
        <pc:spChg chg="mod">
          <ac:chgData name="Imre KESERü" userId="9d34f749-8569-480c-82e5-3ea5490f2bed" providerId="ADAL" clId="{70FAA2E3-B47B-4667-A083-8C503AEDD68C}" dt="2026-05-26T18:03:19.855" v="1766" actId="6549"/>
          <ac:spMkLst>
            <pc:docMk/>
            <pc:sldMk cId="0" sldId="272"/>
            <ac:spMk id="399" creationId="{00000000-0000-0000-0000-000000000000}"/>
          </ac:spMkLst>
        </pc:spChg>
        <pc:picChg chg="mod">
          <ac:chgData name="Imre KESERü" userId="9d34f749-8569-480c-82e5-3ea5490f2bed" providerId="ADAL" clId="{70FAA2E3-B47B-4667-A083-8C503AEDD68C}" dt="2026-05-26T18:02:58.629" v="1752" actId="1076"/>
          <ac:picMkLst>
            <pc:docMk/>
            <pc:sldMk cId="0" sldId="272"/>
            <ac:picMk id="401" creationId="{00000000-0000-0000-0000-000000000000}"/>
          </ac:picMkLst>
        </pc:picChg>
      </pc:sldChg>
      <pc:sldChg chg="addSp delSp modSp mod modAnim">
        <pc:chgData name="Imre KESERü" userId="9d34f749-8569-480c-82e5-3ea5490f2bed" providerId="ADAL" clId="{70FAA2E3-B47B-4667-A083-8C503AEDD68C}" dt="2026-05-26T17:29:19.701" v="1676"/>
        <pc:sldMkLst>
          <pc:docMk/>
          <pc:sldMk cId="1239381606" sldId="273"/>
        </pc:sldMkLst>
        <pc:spChg chg="add del mod">
          <ac:chgData name="Imre KESERü" userId="9d34f749-8569-480c-82e5-3ea5490f2bed" providerId="ADAL" clId="{70FAA2E3-B47B-4667-A083-8C503AEDD68C}" dt="2026-05-26T17:26:47.395" v="1565" actId="20577"/>
          <ac:spMkLst>
            <pc:docMk/>
            <pc:sldMk cId="1239381606" sldId="273"/>
            <ac:spMk id="3" creationId="{5D337888-3E8A-A8AE-671E-560901DA3E7A}"/>
          </ac:spMkLst>
        </pc:spChg>
        <pc:spChg chg="add del mod">
          <ac:chgData name="Imre KESERü" userId="9d34f749-8569-480c-82e5-3ea5490f2bed" providerId="ADAL" clId="{70FAA2E3-B47B-4667-A083-8C503AEDD68C}" dt="2026-05-26T15:11:25.474" v="1286" actId="478"/>
          <ac:spMkLst>
            <pc:docMk/>
            <pc:sldMk cId="1239381606" sldId="273"/>
            <ac:spMk id="5" creationId="{2ED83A7F-53BF-80CD-0659-40265EEAB485}"/>
          </ac:spMkLst>
        </pc:spChg>
        <pc:spChg chg="add del mod">
          <ac:chgData name="Imre KESERü" userId="9d34f749-8569-480c-82e5-3ea5490f2bed" providerId="ADAL" clId="{70FAA2E3-B47B-4667-A083-8C503AEDD68C}" dt="2026-05-26T17:29:08.383" v="1675" actId="20577"/>
          <ac:spMkLst>
            <pc:docMk/>
            <pc:sldMk cId="1239381606" sldId="273"/>
            <ac:spMk id="109" creationId="{00000000-0000-0000-0000-000000000000}"/>
          </ac:spMkLst>
        </pc:spChg>
        <pc:picChg chg="add del mod modCrop">
          <ac:chgData name="Imre KESERü" userId="9d34f749-8569-480c-82e5-3ea5490f2bed" providerId="ADAL" clId="{70FAA2E3-B47B-4667-A083-8C503AEDD68C}" dt="2026-05-26T17:28:16.079" v="1635" actId="1035"/>
          <ac:picMkLst>
            <pc:docMk/>
            <pc:sldMk cId="1239381606" sldId="273"/>
            <ac:picMk id="5" creationId="{D8FEB29E-1D44-0F0F-34C6-181900045B3B}"/>
          </ac:picMkLst>
        </pc:picChg>
        <pc:picChg chg="add mod modCrop">
          <ac:chgData name="Imre KESERü" userId="9d34f749-8569-480c-82e5-3ea5490f2bed" providerId="ADAL" clId="{70FAA2E3-B47B-4667-A083-8C503AEDD68C}" dt="2026-05-26T15:11:24.614" v="1284"/>
          <ac:picMkLst>
            <pc:docMk/>
            <pc:sldMk cId="1239381606" sldId="273"/>
            <ac:picMk id="6" creationId="{DED98372-5592-DCEB-600B-0A706EF3615E}"/>
          </ac:picMkLst>
        </pc:picChg>
        <pc:picChg chg="add mod modCrop">
          <ac:chgData name="Imre KESERü" userId="9d34f749-8569-480c-82e5-3ea5490f2bed" providerId="ADAL" clId="{70FAA2E3-B47B-4667-A083-8C503AEDD68C}" dt="2026-05-26T17:28:24.924" v="1661" actId="1035"/>
          <ac:picMkLst>
            <pc:docMk/>
            <pc:sldMk cId="1239381606" sldId="273"/>
            <ac:picMk id="7" creationId="{3A607728-6D26-DC9A-2D77-6F4B795A639C}"/>
          </ac:picMkLst>
        </pc:picChg>
        <pc:picChg chg="del">
          <ac:chgData name="Imre KESERü" userId="9d34f749-8569-480c-82e5-3ea5490f2bed" providerId="ADAL" clId="{70FAA2E3-B47B-4667-A083-8C503AEDD68C}" dt="2026-05-26T14:42:20.463" v="868" actId="478"/>
          <ac:picMkLst>
            <pc:docMk/>
            <pc:sldMk cId="1239381606" sldId="273"/>
            <ac:picMk id="7" creationId="{51C9C612-C0FC-2465-FC07-76BB90AE4C5A}"/>
          </ac:picMkLst>
        </pc:picChg>
        <pc:picChg chg="add del mod">
          <ac:chgData name="Imre KESERü" userId="9d34f749-8569-480c-82e5-3ea5490f2bed" providerId="ADAL" clId="{70FAA2E3-B47B-4667-A083-8C503AEDD68C}" dt="2026-05-26T17:28:07.399" v="1606" actId="1038"/>
          <ac:picMkLst>
            <pc:docMk/>
            <pc:sldMk cId="1239381606" sldId="273"/>
            <ac:picMk id="8" creationId="{9CD59C26-91D0-39B6-349D-950EBBC75785}"/>
          </ac:picMkLst>
        </pc:picChg>
        <pc:picChg chg="add mod modCrop">
          <ac:chgData name="Imre KESERü" userId="9d34f749-8569-480c-82e5-3ea5490f2bed" providerId="ADAL" clId="{70FAA2E3-B47B-4667-A083-8C503AEDD68C}" dt="2026-05-26T17:28:24.924" v="1661" actId="1035"/>
          <ac:picMkLst>
            <pc:docMk/>
            <pc:sldMk cId="1239381606" sldId="273"/>
            <ac:picMk id="10" creationId="{0FA56235-AD99-F139-AF3C-B5B0BA5D9AF0}"/>
          </ac:picMkLst>
        </pc:picChg>
        <pc:picChg chg="add mod modCrop">
          <ac:chgData name="Imre KESERü" userId="9d34f749-8569-480c-82e5-3ea5490f2bed" providerId="ADAL" clId="{70FAA2E3-B47B-4667-A083-8C503AEDD68C}" dt="2026-05-26T17:28:57.101" v="1667" actId="1076"/>
          <ac:picMkLst>
            <pc:docMk/>
            <pc:sldMk cId="1239381606" sldId="273"/>
            <ac:picMk id="12" creationId="{23A03DB9-EC5F-6D9B-805C-D82FF7B98E01}"/>
          </ac:picMkLst>
        </pc:picChg>
      </pc:sldChg>
      <pc:sldChg chg="modSp mod">
        <pc:chgData name="Imre KESERü" userId="9d34f749-8569-480c-82e5-3ea5490f2bed" providerId="ADAL" clId="{70FAA2E3-B47B-4667-A083-8C503AEDD68C}" dt="2026-05-26T15:17:04.601" v="1375" actId="20577"/>
        <pc:sldMkLst>
          <pc:docMk/>
          <pc:sldMk cId="660624612" sldId="274"/>
        </pc:sldMkLst>
        <pc:spChg chg="mod">
          <ac:chgData name="Imre KESERü" userId="9d34f749-8569-480c-82e5-3ea5490f2bed" providerId="ADAL" clId="{70FAA2E3-B47B-4667-A083-8C503AEDD68C}" dt="2026-05-26T15:17:04.601" v="1375" actId="20577"/>
          <ac:spMkLst>
            <pc:docMk/>
            <pc:sldMk cId="660624612" sldId="274"/>
            <ac:spMk id="4" creationId="{640E77C5-7B6E-1109-B53E-568E1470CFAD}"/>
          </ac:spMkLst>
        </pc:spChg>
      </pc:sldChg>
      <pc:sldChg chg="addSp delSp modSp add del mod modClrScheme chgLayout">
        <pc:chgData name="Imre KESERü" userId="9d34f749-8569-480c-82e5-3ea5490f2bed" providerId="ADAL" clId="{70FAA2E3-B47B-4667-A083-8C503AEDD68C}" dt="2026-05-26T15:17:49.748" v="1377" actId="47"/>
        <pc:sldMkLst>
          <pc:docMk/>
          <pc:sldMk cId="1763006291" sldId="330"/>
        </pc:sldMkLst>
        <pc:spChg chg="add mod ord">
          <ac:chgData name="Imre KESERü" userId="9d34f749-8569-480c-82e5-3ea5490f2bed" providerId="ADAL" clId="{70FAA2E3-B47B-4667-A083-8C503AEDD68C}" dt="2026-05-26T14:54:18.412" v="1071" actId="20577"/>
          <ac:spMkLst>
            <pc:docMk/>
            <pc:sldMk cId="1763006291" sldId="330"/>
            <ac:spMk id="5" creationId="{134D7D7C-6D74-0B0D-289B-DF933CED1D89}"/>
          </ac:spMkLst>
        </pc:spChg>
      </pc:sldChg>
      <pc:sldChg chg="delSp modSp del mod delAnim">
        <pc:chgData name="Imre KESERü" userId="9d34f749-8569-480c-82e5-3ea5490f2bed" providerId="ADAL" clId="{70FAA2E3-B47B-4667-A083-8C503AEDD68C}" dt="2026-05-26T15:14:15.297" v="1346" actId="47"/>
        <pc:sldMkLst>
          <pc:docMk/>
          <pc:sldMk cId="1979078367" sldId="333"/>
        </pc:sldMkLst>
      </pc:sldChg>
      <pc:sldChg chg="modSp mod modShow">
        <pc:chgData name="Imre KESERü" userId="9d34f749-8569-480c-82e5-3ea5490f2bed" providerId="ADAL" clId="{70FAA2E3-B47B-4667-A083-8C503AEDD68C}" dt="2026-05-26T15:01:12.017" v="1072" actId="729"/>
        <pc:sldMkLst>
          <pc:docMk/>
          <pc:sldMk cId="3723376866" sldId="334"/>
        </pc:sldMkLst>
        <pc:spChg chg="mod">
          <ac:chgData name="Imre KESERü" userId="9d34f749-8569-480c-82e5-3ea5490f2bed" providerId="ADAL" clId="{70FAA2E3-B47B-4667-A083-8C503AEDD68C}" dt="2026-05-26T14:44:57.447" v="915" actId="6549"/>
          <ac:spMkLst>
            <pc:docMk/>
            <pc:sldMk cId="3723376866" sldId="334"/>
            <ac:spMk id="6" creationId="{5C6231B2-121B-172B-179B-3AED6B1ED122}"/>
          </ac:spMkLst>
        </pc:spChg>
      </pc:sldChg>
      <pc:sldChg chg="del">
        <pc:chgData name="Imre KESERü" userId="9d34f749-8569-480c-82e5-3ea5490f2bed" providerId="ADAL" clId="{70FAA2E3-B47B-4667-A083-8C503AEDD68C}" dt="2026-05-26T14:51:43.215" v="916" actId="47"/>
        <pc:sldMkLst>
          <pc:docMk/>
          <pc:sldMk cId="962247397" sldId="336"/>
        </pc:sldMkLst>
      </pc:sldChg>
      <pc:sldChg chg="del">
        <pc:chgData name="Imre KESERü" userId="9d34f749-8569-480c-82e5-3ea5490f2bed" providerId="ADAL" clId="{70FAA2E3-B47B-4667-A083-8C503AEDD68C}" dt="2026-05-26T13:45:29.488" v="264" actId="47"/>
        <pc:sldMkLst>
          <pc:docMk/>
          <pc:sldMk cId="1823078183" sldId="337"/>
        </pc:sldMkLst>
      </pc:sldChg>
      <pc:sldChg chg="delSp modSp add mod modCm">
        <pc:chgData name="Imre KESERü" userId="9d34f749-8569-480c-82e5-3ea5490f2bed" providerId="ADAL" clId="{70FAA2E3-B47B-4667-A083-8C503AEDD68C}" dt="2026-05-26T17:34:28.370" v="1696" actId="478"/>
        <pc:sldMkLst>
          <pc:docMk/>
          <pc:sldMk cId="564726949" sldId="338"/>
        </pc:sldMkLst>
        <pc:spChg chg="mod">
          <ac:chgData name="Imre KESERü" userId="9d34f749-8569-480c-82e5-3ea5490f2bed" providerId="ADAL" clId="{70FAA2E3-B47B-4667-A083-8C503AEDD68C}" dt="2026-05-26T14:53:41.190" v="1048" actId="20577"/>
          <ac:spMkLst>
            <pc:docMk/>
            <pc:sldMk cId="564726949" sldId="338"/>
            <ac:spMk id="3" creationId="{A39B24B8-BDD1-9925-C1E0-D380C641235E}"/>
          </ac:spMkLst>
        </pc:spChg>
        <pc:spChg chg="mod">
          <ac:chgData name="Imre KESERü" userId="9d34f749-8569-480c-82e5-3ea5490f2bed" providerId="ADAL" clId="{70FAA2E3-B47B-4667-A083-8C503AEDD68C}" dt="2026-05-13T07:56:56.669" v="3" actId="6549"/>
          <ac:spMkLst>
            <pc:docMk/>
            <pc:sldMk cId="564726949" sldId="338"/>
            <ac:spMk id="4" creationId="{CF4570A2-254B-8B9D-B99D-1233FDF12CF9}"/>
          </ac:spMkLst>
        </pc:spChg>
        <pc:spChg chg="del">
          <ac:chgData name="Imre KESERü" userId="9d34f749-8569-480c-82e5-3ea5490f2bed" providerId="ADAL" clId="{70FAA2E3-B47B-4667-A083-8C503AEDD68C}" dt="2026-05-26T17:34:28.370" v="1696" actId="478"/>
          <ac:spMkLst>
            <pc:docMk/>
            <pc:sldMk cId="564726949" sldId="338"/>
            <ac:spMk id="6" creationId="{121AAFAC-E203-DC6B-B5A5-720F5F6C9D64}"/>
          </ac:spMkLst>
        </pc:spChg>
        <pc:spChg chg="mod">
          <ac:chgData name="Imre KESERü" userId="9d34f749-8569-480c-82e5-3ea5490f2bed" providerId="ADAL" clId="{70FAA2E3-B47B-4667-A083-8C503AEDD68C}" dt="2026-05-26T15:15:50.001" v="1369" actId="20577"/>
          <ac:spMkLst>
            <pc:docMk/>
            <pc:sldMk cId="564726949" sldId="338"/>
            <ac:spMk id="9" creationId="{480DAC1B-EF58-93B4-BEF6-C73D206FDFD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Imre KESERü" userId="9d34f749-8569-480c-82e5-3ea5490f2bed" providerId="ADAL" clId="{70FAA2E3-B47B-4667-A083-8C503AEDD68C}" dt="2026-05-26T14:53:41.190" v="1048" actId="20577"/>
              <pc2:cmMkLst xmlns:pc2="http://schemas.microsoft.com/office/powerpoint/2019/9/main/command">
                <pc:docMk/>
                <pc:sldMk cId="564726949" sldId="338"/>
                <pc2:cmMk id="{B5B2E985-EDA7-C644-9CF0-A8CF5000675C}"/>
              </pc2:cmMkLst>
            </pc226:cmChg>
          </p:ext>
        </pc:extLst>
      </pc:sldChg>
      <pc:sldChg chg="addSp delSp modSp add mod ord">
        <pc:chgData name="Imre KESERü" userId="9d34f749-8569-480c-82e5-3ea5490f2bed" providerId="ADAL" clId="{70FAA2E3-B47B-4667-A083-8C503AEDD68C}" dt="2026-05-26T17:35:04.999" v="1714" actId="20577"/>
        <pc:sldMkLst>
          <pc:docMk/>
          <pc:sldMk cId="3309673943" sldId="339"/>
        </pc:sldMkLst>
        <pc:spChg chg="del">
          <ac:chgData name="Imre KESERü" userId="9d34f749-8569-480c-82e5-3ea5490f2bed" providerId="ADAL" clId="{70FAA2E3-B47B-4667-A083-8C503AEDD68C}" dt="2026-05-26T15:17:44.838" v="1376" actId="478"/>
          <ac:spMkLst>
            <pc:docMk/>
            <pc:sldMk cId="3309673943" sldId="339"/>
            <ac:spMk id="6" creationId="{64768752-B771-95A5-FD68-C3830C45F5EF}"/>
          </ac:spMkLst>
        </pc:spChg>
        <pc:spChg chg="mod">
          <ac:chgData name="Imre KESERü" userId="9d34f749-8569-480c-82e5-3ea5490f2bed" providerId="ADAL" clId="{70FAA2E3-B47B-4667-A083-8C503AEDD68C}" dt="2026-05-26T17:35:04.999" v="1714" actId="20577"/>
          <ac:spMkLst>
            <pc:docMk/>
            <pc:sldMk cId="3309673943" sldId="339"/>
            <ac:spMk id="9" creationId="{7ED17E6F-E43B-8C02-F399-B0888F5E4930}"/>
          </ac:spMkLst>
        </pc:spChg>
        <pc:picChg chg="add mod">
          <ac:chgData name="Imre KESERü" userId="9d34f749-8569-480c-82e5-3ea5490f2bed" providerId="ADAL" clId="{70FAA2E3-B47B-4667-A083-8C503AEDD68C}" dt="2026-05-13T08:01:05.699" v="113" actId="14100"/>
          <ac:picMkLst>
            <pc:docMk/>
            <pc:sldMk cId="3309673943" sldId="339"/>
            <ac:picMk id="2" creationId="{0857584E-A372-709D-2D1C-2E6E0E1C886A}"/>
          </ac:picMkLst>
        </pc:picChg>
      </pc:sldChg>
      <pc:sldChg chg="addSp delSp modSp add mod modNotes">
        <pc:chgData name="Imre KESERü" userId="9d34f749-8569-480c-82e5-3ea5490f2bed" providerId="ADAL" clId="{70FAA2E3-B47B-4667-A083-8C503AEDD68C}" dt="2026-05-26T14:07:59.026" v="501" actId="1076"/>
        <pc:sldMkLst>
          <pc:docMk/>
          <pc:sldMk cId="1352567205" sldId="340"/>
        </pc:sldMkLst>
        <pc:spChg chg="add del mod">
          <ac:chgData name="Imre KESERü" userId="9d34f749-8569-480c-82e5-3ea5490f2bed" providerId="ADAL" clId="{70FAA2E3-B47B-4667-A083-8C503AEDD68C}" dt="2026-05-26T14:07:09.732" v="472" actId="478"/>
          <ac:spMkLst>
            <pc:docMk/>
            <pc:sldMk cId="1352567205" sldId="340"/>
            <ac:spMk id="8" creationId="{E6C0CB6A-1265-8A83-07E3-1EC144D38125}"/>
          </ac:spMkLst>
        </pc:spChg>
        <pc:spChg chg="add mod">
          <ac:chgData name="Imre KESERü" userId="9d34f749-8569-480c-82e5-3ea5490f2bed" providerId="ADAL" clId="{70FAA2E3-B47B-4667-A083-8C503AEDD68C}" dt="2026-05-26T14:06:39.872" v="468" actId="1076"/>
          <ac:spMkLst>
            <pc:docMk/>
            <pc:sldMk cId="1352567205" sldId="340"/>
            <ac:spMk id="9" creationId="{E44321B5-A569-5A04-4B43-2B0FC6048E62}"/>
          </ac:spMkLst>
        </pc:spChg>
        <pc:spChg chg="mod">
          <ac:chgData name="Imre KESERü" userId="9d34f749-8569-480c-82e5-3ea5490f2bed" providerId="ADAL" clId="{70FAA2E3-B47B-4667-A083-8C503AEDD68C}" dt="2026-05-13T08:13:07.304" v="249" actId="20577"/>
          <ac:spMkLst>
            <pc:docMk/>
            <pc:sldMk cId="1352567205" sldId="340"/>
            <ac:spMk id="108" creationId="{168A2DD9-7246-D6FE-3370-AD63C70FFEAC}"/>
          </ac:spMkLst>
        </pc:spChg>
        <pc:picChg chg="add mod">
          <ac:chgData name="Imre KESERü" userId="9d34f749-8569-480c-82e5-3ea5490f2bed" providerId="ADAL" clId="{70FAA2E3-B47B-4667-A083-8C503AEDD68C}" dt="2026-05-26T14:07:59.026" v="501" actId="1076"/>
          <ac:picMkLst>
            <pc:docMk/>
            <pc:sldMk cId="1352567205" sldId="340"/>
            <ac:picMk id="6" creationId="{9AB809FB-DF4B-408C-0712-B936D4631663}"/>
          </ac:picMkLst>
        </pc:picChg>
        <pc:picChg chg="add mod">
          <ac:chgData name="Imre KESERü" userId="9d34f749-8569-480c-82e5-3ea5490f2bed" providerId="ADAL" clId="{70FAA2E3-B47B-4667-A083-8C503AEDD68C}" dt="2026-05-26T14:06:27.105" v="462" actId="1076"/>
          <ac:picMkLst>
            <pc:docMk/>
            <pc:sldMk cId="1352567205" sldId="340"/>
            <ac:picMk id="7" creationId="{6C713549-9584-1CC2-A201-317580C1B5A4}"/>
          </ac:picMkLst>
        </pc:picChg>
        <pc:picChg chg="add mod">
          <ac:chgData name="Imre KESERü" userId="9d34f749-8569-480c-82e5-3ea5490f2bed" providerId="ADAL" clId="{70FAA2E3-B47B-4667-A083-8C503AEDD68C}" dt="2026-05-26T14:06:17.213" v="460" actId="1076"/>
          <ac:picMkLst>
            <pc:docMk/>
            <pc:sldMk cId="1352567205" sldId="340"/>
            <ac:picMk id="1026" creationId="{703C39EB-87D8-9184-DA01-32465953C8D9}"/>
          </ac:picMkLst>
        </pc:picChg>
        <pc:picChg chg="add del mod">
          <ac:chgData name="Imre KESERü" userId="9d34f749-8569-480c-82e5-3ea5490f2bed" providerId="ADAL" clId="{70FAA2E3-B47B-4667-A083-8C503AEDD68C}" dt="2026-05-26T14:07:34.498" v="476" actId="478"/>
          <ac:picMkLst>
            <pc:docMk/>
            <pc:sldMk cId="1352567205" sldId="340"/>
            <ac:picMk id="1028" creationId="{AD9BE877-7751-3B49-5348-223320C38A07}"/>
          </ac:picMkLst>
        </pc:picChg>
        <pc:picChg chg="add mod">
          <ac:chgData name="Imre KESERü" userId="9d34f749-8569-480c-82e5-3ea5490f2bed" providerId="ADAL" clId="{70FAA2E3-B47B-4667-A083-8C503AEDD68C}" dt="2026-05-26T14:07:56.316" v="499" actId="1037"/>
          <ac:picMkLst>
            <pc:docMk/>
            <pc:sldMk cId="1352567205" sldId="340"/>
            <ac:picMk id="1030" creationId="{79E42C91-6B28-7A6C-EDEA-C1EE1EF6EB8C}"/>
          </ac:picMkLst>
        </pc:picChg>
      </pc:sldChg>
      <pc:sldChg chg="modSp del mod">
        <pc:chgData name="Imre KESERü" userId="9d34f749-8569-480c-82e5-3ea5490f2bed" providerId="ADAL" clId="{70FAA2E3-B47B-4667-A083-8C503AEDD68C}" dt="2026-05-26T14:40:53.288" v="862" actId="47"/>
        <pc:sldMkLst>
          <pc:docMk/>
          <pc:sldMk cId="3688876904" sldId="342"/>
        </pc:sldMkLst>
        <pc:spChg chg="mod">
          <ac:chgData name="Imre KESERü" userId="9d34f749-8569-480c-82e5-3ea5490f2bed" providerId="ADAL" clId="{70FAA2E3-B47B-4667-A083-8C503AEDD68C}" dt="2026-05-26T14:22:27.965" v="538" actId="20577"/>
          <ac:spMkLst>
            <pc:docMk/>
            <pc:sldMk cId="3688876904" sldId="342"/>
            <ac:spMk id="3" creationId="{D0163FA6-97BF-3817-C3E5-AF2B297890F5}"/>
          </ac:spMkLst>
        </pc:spChg>
      </pc:sldChg>
      <pc:sldChg chg="addSp delSp modSp mod">
        <pc:chgData name="Imre KESERü" userId="9d34f749-8569-480c-82e5-3ea5490f2bed" providerId="ADAL" clId="{70FAA2E3-B47B-4667-A083-8C503AEDD68C}" dt="2026-05-26T15:07:45.800" v="1264" actId="15"/>
        <pc:sldMkLst>
          <pc:docMk/>
          <pc:sldMk cId="847525191" sldId="343"/>
        </pc:sldMkLst>
        <pc:spChg chg="mod">
          <ac:chgData name="Imre KESERü" userId="9d34f749-8569-480c-82e5-3ea5490f2bed" providerId="ADAL" clId="{70FAA2E3-B47B-4667-A083-8C503AEDD68C}" dt="2026-05-26T15:07:23.199" v="1262" actId="6549"/>
          <ac:spMkLst>
            <pc:docMk/>
            <pc:sldMk cId="847525191" sldId="343"/>
            <ac:spMk id="2" creationId="{F786673B-2529-FD24-6FFB-5CA31376ACDD}"/>
          </ac:spMkLst>
        </pc:spChg>
        <pc:spChg chg="mod">
          <ac:chgData name="Imre KESERü" userId="9d34f749-8569-480c-82e5-3ea5490f2bed" providerId="ADAL" clId="{70FAA2E3-B47B-4667-A083-8C503AEDD68C}" dt="2026-05-26T15:07:45.800" v="1264" actId="15"/>
          <ac:spMkLst>
            <pc:docMk/>
            <pc:sldMk cId="847525191" sldId="343"/>
            <ac:spMk id="3" creationId="{1EDEAA15-B7B4-1880-3D13-32C37B0F3202}"/>
          </ac:spMkLst>
        </pc:spChg>
        <pc:spChg chg="del">
          <ac:chgData name="Imre KESERü" userId="9d34f749-8569-480c-82e5-3ea5490f2bed" providerId="ADAL" clId="{70FAA2E3-B47B-4667-A083-8C503AEDD68C}" dt="2026-05-26T14:22:44.467" v="544" actId="478"/>
          <ac:spMkLst>
            <pc:docMk/>
            <pc:sldMk cId="847525191" sldId="343"/>
            <ac:spMk id="5" creationId="{38EFAF30-D26E-E569-A6BA-6DC9E80E847D}"/>
          </ac:spMkLst>
        </pc:spChg>
        <pc:spChg chg="add">
          <ac:chgData name="Imre KESERü" userId="9d34f749-8569-480c-82e5-3ea5490f2bed" providerId="ADAL" clId="{70FAA2E3-B47B-4667-A083-8C503AEDD68C}" dt="2026-05-26T14:24:23.468" v="555"/>
          <ac:spMkLst>
            <pc:docMk/>
            <pc:sldMk cId="847525191" sldId="343"/>
            <ac:spMk id="6" creationId="{A17E3E6D-3B31-851B-AEFB-E497D8777782}"/>
          </ac:spMkLst>
        </pc:spChg>
        <pc:picChg chg="del">
          <ac:chgData name="Imre KESERü" userId="9d34f749-8569-480c-82e5-3ea5490f2bed" providerId="ADAL" clId="{70FAA2E3-B47B-4667-A083-8C503AEDD68C}" dt="2026-05-26T14:22:42.555" v="543" actId="478"/>
          <ac:picMkLst>
            <pc:docMk/>
            <pc:sldMk cId="847525191" sldId="343"/>
            <ac:picMk id="4" creationId="{B6DB66A8-4C09-1CCF-483A-C39C6DCE00AD}"/>
          </ac:picMkLst>
        </pc:picChg>
      </pc:sldChg>
      <pc:sldChg chg="delSp modSp del mod">
        <pc:chgData name="Imre KESERü" userId="9d34f749-8569-480c-82e5-3ea5490f2bed" providerId="ADAL" clId="{70FAA2E3-B47B-4667-A083-8C503AEDD68C}" dt="2026-05-26T14:08:49.635" v="504" actId="47"/>
        <pc:sldMkLst>
          <pc:docMk/>
          <pc:sldMk cId="4126560660" sldId="344"/>
        </pc:sldMkLst>
        <pc:spChg chg="del">
          <ac:chgData name="Imre KESERü" userId="9d34f749-8569-480c-82e5-3ea5490f2bed" providerId="ADAL" clId="{70FAA2E3-B47B-4667-A083-8C503AEDD68C}" dt="2026-05-26T14:05:24.829" v="436" actId="478"/>
          <ac:spMkLst>
            <pc:docMk/>
            <pc:sldMk cId="4126560660" sldId="344"/>
            <ac:spMk id="327" creationId="{02C0A856-576B-A303-EA6E-1BD465FED582}"/>
          </ac:spMkLst>
        </pc:spChg>
        <pc:spChg chg="del">
          <ac:chgData name="Imre KESERü" userId="9d34f749-8569-480c-82e5-3ea5490f2bed" providerId="ADAL" clId="{70FAA2E3-B47B-4667-A083-8C503AEDD68C}" dt="2026-05-26T14:08:35.004" v="502" actId="478"/>
          <ac:spMkLst>
            <pc:docMk/>
            <pc:sldMk cId="4126560660" sldId="344"/>
            <ac:spMk id="328" creationId="{3C2945E3-2DE3-E29B-C3D5-1934C4117BC6}"/>
          </ac:spMkLst>
        </pc:spChg>
        <pc:spChg chg="del">
          <ac:chgData name="Imre KESERü" userId="9d34f749-8569-480c-82e5-3ea5490f2bed" providerId="ADAL" clId="{70FAA2E3-B47B-4667-A083-8C503AEDD68C}" dt="2026-05-26T14:05:24.829" v="436" actId="478"/>
          <ac:spMkLst>
            <pc:docMk/>
            <pc:sldMk cId="4126560660" sldId="344"/>
            <ac:spMk id="343" creationId="{59C88951-3070-B25C-EEBB-471FED7C32DF}"/>
          </ac:spMkLst>
        </pc:spChg>
        <pc:spChg chg="mod">
          <ac:chgData name="Imre KESERü" userId="9d34f749-8569-480c-82e5-3ea5490f2bed" providerId="ADAL" clId="{70FAA2E3-B47B-4667-A083-8C503AEDD68C}" dt="2026-05-26T14:05:35.049" v="451" actId="20577"/>
          <ac:spMkLst>
            <pc:docMk/>
            <pc:sldMk cId="4126560660" sldId="344"/>
            <ac:spMk id="352" creationId="{BA494D33-F401-DA9C-C4A3-2D6C833AD561}"/>
          </ac:spMkLst>
        </pc:spChg>
        <pc:spChg chg="del">
          <ac:chgData name="Imre KESERü" userId="9d34f749-8569-480c-82e5-3ea5490f2bed" providerId="ADAL" clId="{70FAA2E3-B47B-4667-A083-8C503AEDD68C}" dt="2026-05-26T14:05:15.243" v="435" actId="478"/>
          <ac:spMkLst>
            <pc:docMk/>
            <pc:sldMk cId="4126560660" sldId="344"/>
            <ac:spMk id="353" creationId="{DDF03441-CD44-B3BC-0EBC-CFF45FC6E573}"/>
          </ac:spMkLst>
        </pc:spChg>
      </pc:sldChg>
      <pc:sldChg chg="del">
        <pc:chgData name="Imre KESERü" userId="9d34f749-8569-480c-82e5-3ea5490f2bed" providerId="ADAL" clId="{70FAA2E3-B47B-4667-A083-8C503AEDD68C}" dt="2026-05-26T14:43:40.808" v="885" actId="47"/>
        <pc:sldMkLst>
          <pc:docMk/>
          <pc:sldMk cId="1265100968" sldId="347"/>
        </pc:sldMkLst>
      </pc:sldChg>
      <pc:sldChg chg="mod modShow">
        <pc:chgData name="Imre KESERü" userId="9d34f749-8569-480c-82e5-3ea5490f2bed" providerId="ADAL" clId="{70FAA2E3-B47B-4667-A083-8C503AEDD68C}" dt="2026-05-26T14:44:28.449" v="913" actId="729"/>
        <pc:sldMkLst>
          <pc:docMk/>
          <pc:sldMk cId="404130008" sldId="348"/>
        </pc:sldMkLst>
      </pc:sldChg>
      <pc:sldChg chg="modSp mod">
        <pc:chgData name="Imre KESERü" userId="9d34f749-8569-480c-82e5-3ea5490f2bed" providerId="ADAL" clId="{70FAA2E3-B47B-4667-A083-8C503AEDD68C}" dt="2026-05-26T14:52:24.968" v="1000" actId="14100"/>
        <pc:sldMkLst>
          <pc:docMk/>
          <pc:sldMk cId="1900859327" sldId="349"/>
        </pc:sldMkLst>
        <pc:spChg chg="mod">
          <ac:chgData name="Imre KESERü" userId="9d34f749-8569-480c-82e5-3ea5490f2bed" providerId="ADAL" clId="{70FAA2E3-B47B-4667-A083-8C503AEDD68C}" dt="2026-05-26T14:52:24.968" v="1000" actId="14100"/>
          <ac:spMkLst>
            <pc:docMk/>
            <pc:sldMk cId="1900859327" sldId="349"/>
            <ac:spMk id="5" creationId="{CF08765C-9A83-AB86-9885-03C31DCFCCCE}"/>
          </ac:spMkLst>
        </pc:spChg>
      </pc:sldChg>
      <pc:sldChg chg="delSp modSp add mod">
        <pc:chgData name="Imre KESERü" userId="9d34f749-8569-480c-82e5-3ea5490f2bed" providerId="ADAL" clId="{70FAA2E3-B47B-4667-A083-8C503AEDD68C}" dt="2026-05-26T15:06:53.978" v="1240" actId="1076"/>
        <pc:sldMkLst>
          <pc:docMk/>
          <pc:sldMk cId="2996750044" sldId="350"/>
        </pc:sldMkLst>
        <pc:spChg chg="mod">
          <ac:chgData name="Imre KESERü" userId="9d34f749-8569-480c-82e5-3ea5490f2bed" providerId="ADAL" clId="{70FAA2E3-B47B-4667-A083-8C503AEDD68C}" dt="2026-05-26T15:06:17.572" v="1228" actId="108"/>
          <ac:spMkLst>
            <pc:docMk/>
            <pc:sldMk cId="2996750044" sldId="350"/>
            <ac:spMk id="2" creationId="{D80E3BCB-F8FF-2062-300F-5DBDDBBF127A}"/>
          </ac:spMkLst>
        </pc:spChg>
        <pc:spChg chg="del mod">
          <ac:chgData name="Imre KESERü" userId="9d34f749-8569-480c-82e5-3ea5490f2bed" providerId="ADAL" clId="{70FAA2E3-B47B-4667-A083-8C503AEDD68C}" dt="2026-05-26T14:08:41.394" v="503" actId="478"/>
          <ac:spMkLst>
            <pc:docMk/>
            <pc:sldMk cId="2996750044" sldId="350"/>
            <ac:spMk id="328" creationId="{62EC1D21-1032-DE48-4B61-E60539D73F10}"/>
          </ac:spMkLst>
        </pc:spChg>
        <pc:spChg chg="del">
          <ac:chgData name="Imre KESERü" userId="9d34f749-8569-480c-82e5-3ea5490f2bed" providerId="ADAL" clId="{70FAA2E3-B47B-4667-A083-8C503AEDD68C}" dt="2026-05-26T13:58:09.642" v="271" actId="478"/>
          <ac:spMkLst>
            <pc:docMk/>
            <pc:sldMk cId="2996750044" sldId="350"/>
            <ac:spMk id="329" creationId="{CED050DA-16C1-C75C-EC9C-56E24FDC5314}"/>
          </ac:spMkLst>
        </pc:spChg>
        <pc:spChg chg="del">
          <ac:chgData name="Imre KESERü" userId="9d34f749-8569-480c-82e5-3ea5490f2bed" providerId="ADAL" clId="{70FAA2E3-B47B-4667-A083-8C503AEDD68C}" dt="2026-05-26T13:58:07.772" v="270" actId="478"/>
          <ac:spMkLst>
            <pc:docMk/>
            <pc:sldMk cId="2996750044" sldId="350"/>
            <ac:spMk id="352" creationId="{12B8A953-08B4-F655-DABE-E17BFFE66E32}"/>
          </ac:spMkLst>
        </pc:spChg>
        <pc:spChg chg="mod">
          <ac:chgData name="Imre KESERü" userId="9d34f749-8569-480c-82e5-3ea5490f2bed" providerId="ADAL" clId="{70FAA2E3-B47B-4667-A083-8C503AEDD68C}" dt="2026-05-26T15:06:45.180" v="1237" actId="1076"/>
          <ac:spMkLst>
            <pc:docMk/>
            <pc:sldMk cId="2996750044" sldId="350"/>
            <ac:spMk id="353" creationId="{3C584F9A-13EF-5705-5E93-24FB6F2BF0D8}"/>
          </ac:spMkLst>
        </pc:spChg>
        <pc:picChg chg="mod">
          <ac:chgData name="Imre KESERü" userId="9d34f749-8569-480c-82e5-3ea5490f2bed" providerId="ADAL" clId="{70FAA2E3-B47B-4667-A083-8C503AEDD68C}" dt="2026-05-26T13:59:42.160" v="312" actId="1076"/>
          <ac:picMkLst>
            <pc:docMk/>
            <pc:sldMk cId="2996750044" sldId="350"/>
            <ac:picMk id="330" creationId="{DCC3D5A7-7351-9F45-14DA-28D8CB28740C}"/>
          </ac:picMkLst>
        </pc:picChg>
        <pc:picChg chg="mod">
          <ac:chgData name="Imre KESERü" userId="9d34f749-8569-480c-82e5-3ea5490f2bed" providerId="ADAL" clId="{70FAA2E3-B47B-4667-A083-8C503AEDD68C}" dt="2026-05-26T13:59:42.160" v="312" actId="1076"/>
          <ac:picMkLst>
            <pc:docMk/>
            <pc:sldMk cId="2996750044" sldId="350"/>
            <ac:picMk id="331" creationId="{F66B7442-9147-EBED-EDD2-54FDBDC78E1E}"/>
          </ac:picMkLst>
        </pc:picChg>
        <pc:picChg chg="mod">
          <ac:chgData name="Imre KESERü" userId="9d34f749-8569-480c-82e5-3ea5490f2bed" providerId="ADAL" clId="{70FAA2E3-B47B-4667-A083-8C503AEDD68C}" dt="2026-05-26T15:06:50.184" v="1238" actId="1076"/>
          <ac:picMkLst>
            <pc:docMk/>
            <pc:sldMk cId="2996750044" sldId="350"/>
            <ac:picMk id="332" creationId="{0FF1151F-9F80-60DA-9815-F63A7329A232}"/>
          </ac:picMkLst>
        </pc:picChg>
        <pc:picChg chg="del">
          <ac:chgData name="Imre KESERü" userId="9d34f749-8569-480c-82e5-3ea5490f2bed" providerId="ADAL" clId="{70FAA2E3-B47B-4667-A083-8C503AEDD68C}" dt="2026-05-26T13:58:20.590" v="280" actId="478"/>
          <ac:picMkLst>
            <pc:docMk/>
            <pc:sldMk cId="2996750044" sldId="350"/>
            <ac:picMk id="333" creationId="{7DC06B9C-0B60-CF91-454C-63EA202DF086}"/>
          </ac:picMkLst>
        </pc:picChg>
        <pc:picChg chg="del">
          <ac:chgData name="Imre KESERü" userId="9d34f749-8569-480c-82e5-3ea5490f2bed" providerId="ADAL" clId="{70FAA2E3-B47B-4667-A083-8C503AEDD68C}" dt="2026-05-26T13:58:19.642" v="279" actId="478"/>
          <ac:picMkLst>
            <pc:docMk/>
            <pc:sldMk cId="2996750044" sldId="350"/>
            <ac:picMk id="334" creationId="{2CD4A5B4-2AB5-0690-DC6D-1FF582220CB0}"/>
          </ac:picMkLst>
        </pc:picChg>
        <pc:picChg chg="mod">
          <ac:chgData name="Imre KESERü" userId="9d34f749-8569-480c-82e5-3ea5490f2bed" providerId="ADAL" clId="{70FAA2E3-B47B-4667-A083-8C503AEDD68C}" dt="2026-05-26T13:59:42.160" v="312" actId="1076"/>
          <ac:picMkLst>
            <pc:docMk/>
            <pc:sldMk cId="2996750044" sldId="350"/>
            <ac:picMk id="335" creationId="{A5870353-5F47-AD81-E3C0-509A69C021B4}"/>
          </ac:picMkLst>
        </pc:picChg>
        <pc:picChg chg="mod">
          <ac:chgData name="Imre KESERü" userId="9d34f749-8569-480c-82e5-3ea5490f2bed" providerId="ADAL" clId="{70FAA2E3-B47B-4667-A083-8C503AEDD68C}" dt="2026-05-26T13:59:35.705" v="310" actId="14100"/>
          <ac:picMkLst>
            <pc:docMk/>
            <pc:sldMk cId="2996750044" sldId="350"/>
            <ac:picMk id="336" creationId="{03E7391E-8C03-7943-CF0B-6AA8FD693BB2}"/>
          </ac:picMkLst>
        </pc:picChg>
        <pc:picChg chg="del">
          <ac:chgData name="Imre KESERü" userId="9d34f749-8569-480c-82e5-3ea5490f2bed" providerId="ADAL" clId="{70FAA2E3-B47B-4667-A083-8C503AEDD68C}" dt="2026-05-26T13:58:17.468" v="278" actId="478"/>
          <ac:picMkLst>
            <pc:docMk/>
            <pc:sldMk cId="2996750044" sldId="350"/>
            <ac:picMk id="337" creationId="{8B305756-D5DC-FFE6-D286-C5CB3A80DF8D}"/>
          </ac:picMkLst>
        </pc:picChg>
        <pc:picChg chg="mod">
          <ac:chgData name="Imre KESERü" userId="9d34f749-8569-480c-82e5-3ea5490f2bed" providerId="ADAL" clId="{70FAA2E3-B47B-4667-A083-8C503AEDD68C}" dt="2026-05-26T13:59:06.766" v="297" actId="1076"/>
          <ac:picMkLst>
            <pc:docMk/>
            <pc:sldMk cId="2996750044" sldId="350"/>
            <ac:picMk id="344" creationId="{58B1E8C5-AD1E-4A1F-C42F-301F6BDF281A}"/>
          </ac:picMkLst>
        </pc:picChg>
        <pc:picChg chg="mod">
          <ac:chgData name="Imre KESERü" userId="9d34f749-8569-480c-82e5-3ea5490f2bed" providerId="ADAL" clId="{70FAA2E3-B47B-4667-A083-8C503AEDD68C}" dt="2026-05-26T13:59:42.160" v="312" actId="1076"/>
          <ac:picMkLst>
            <pc:docMk/>
            <pc:sldMk cId="2996750044" sldId="350"/>
            <ac:picMk id="345" creationId="{0A474226-4DB1-E0A2-E6AA-02147EC4EF71}"/>
          </ac:picMkLst>
        </pc:picChg>
        <pc:picChg chg="mod">
          <ac:chgData name="Imre KESERü" userId="9d34f749-8569-480c-82e5-3ea5490f2bed" providerId="ADAL" clId="{70FAA2E3-B47B-4667-A083-8C503AEDD68C}" dt="2026-05-26T13:59:42.160" v="312" actId="1076"/>
          <ac:picMkLst>
            <pc:docMk/>
            <pc:sldMk cId="2996750044" sldId="350"/>
            <ac:picMk id="346" creationId="{1F1F31D9-36D0-B18E-0186-C04934F4281C}"/>
          </ac:picMkLst>
        </pc:picChg>
        <pc:picChg chg="mod">
          <ac:chgData name="Imre KESERü" userId="9d34f749-8569-480c-82e5-3ea5490f2bed" providerId="ADAL" clId="{70FAA2E3-B47B-4667-A083-8C503AEDD68C}" dt="2026-05-26T13:59:42.160" v="312" actId="1076"/>
          <ac:picMkLst>
            <pc:docMk/>
            <pc:sldMk cId="2996750044" sldId="350"/>
            <ac:picMk id="347" creationId="{90F9D661-C46A-4EAA-FA2A-BA3DE81E42F0}"/>
          </ac:picMkLst>
        </pc:picChg>
        <pc:picChg chg="mod">
          <ac:chgData name="Imre KESERü" userId="9d34f749-8569-480c-82e5-3ea5490f2bed" providerId="ADAL" clId="{70FAA2E3-B47B-4667-A083-8C503AEDD68C}" dt="2026-05-26T15:06:52.642" v="1239" actId="1076"/>
          <ac:picMkLst>
            <pc:docMk/>
            <pc:sldMk cId="2996750044" sldId="350"/>
            <ac:picMk id="348" creationId="{2F619C98-CF6A-547A-6D4E-21C29130F5A6}"/>
          </ac:picMkLst>
        </pc:picChg>
        <pc:picChg chg="mod">
          <ac:chgData name="Imre KESERü" userId="9d34f749-8569-480c-82e5-3ea5490f2bed" providerId="ADAL" clId="{70FAA2E3-B47B-4667-A083-8C503AEDD68C}" dt="2026-05-26T13:59:09.078" v="299" actId="1076"/>
          <ac:picMkLst>
            <pc:docMk/>
            <pc:sldMk cId="2996750044" sldId="350"/>
            <ac:picMk id="349" creationId="{430F43BD-B5B4-8AAA-3FA2-AA215C894C43}"/>
          </ac:picMkLst>
        </pc:picChg>
        <pc:picChg chg="mod">
          <ac:chgData name="Imre KESERü" userId="9d34f749-8569-480c-82e5-3ea5490f2bed" providerId="ADAL" clId="{70FAA2E3-B47B-4667-A083-8C503AEDD68C}" dt="2026-05-26T15:06:53.978" v="1240" actId="1076"/>
          <ac:picMkLst>
            <pc:docMk/>
            <pc:sldMk cId="2996750044" sldId="350"/>
            <ac:picMk id="350" creationId="{EEDA542D-8236-F589-B75E-25F9C49C316E}"/>
          </ac:picMkLst>
        </pc:picChg>
        <pc:cxnChg chg="del">
          <ac:chgData name="Imre KESERü" userId="9d34f749-8569-480c-82e5-3ea5490f2bed" providerId="ADAL" clId="{70FAA2E3-B47B-4667-A083-8C503AEDD68C}" dt="2026-05-26T13:58:11.188" v="272" actId="478"/>
          <ac:cxnSpMkLst>
            <pc:docMk/>
            <pc:sldMk cId="2996750044" sldId="350"/>
            <ac:cxnSpMk id="338" creationId="{6B82039A-7566-2AA7-C570-D1C255CB19C5}"/>
          </ac:cxnSpMkLst>
        </pc:cxnChg>
        <pc:cxnChg chg="del">
          <ac:chgData name="Imre KESERü" userId="9d34f749-8569-480c-82e5-3ea5490f2bed" providerId="ADAL" clId="{70FAA2E3-B47B-4667-A083-8C503AEDD68C}" dt="2026-05-26T13:58:13.319" v="274" actId="478"/>
          <ac:cxnSpMkLst>
            <pc:docMk/>
            <pc:sldMk cId="2996750044" sldId="350"/>
            <ac:cxnSpMk id="339" creationId="{2BA061F3-B1BC-04BC-3DD1-F7EC3FF12D7C}"/>
          </ac:cxnSpMkLst>
        </pc:cxnChg>
        <pc:cxnChg chg="del">
          <ac:chgData name="Imre KESERü" userId="9d34f749-8569-480c-82e5-3ea5490f2bed" providerId="ADAL" clId="{70FAA2E3-B47B-4667-A083-8C503AEDD68C}" dt="2026-05-26T13:58:15.555" v="276" actId="478"/>
          <ac:cxnSpMkLst>
            <pc:docMk/>
            <pc:sldMk cId="2996750044" sldId="350"/>
            <ac:cxnSpMk id="340" creationId="{EE94E0C6-542E-C8B9-8A88-982D0A784CA3}"/>
          </ac:cxnSpMkLst>
        </pc:cxnChg>
        <pc:cxnChg chg="del">
          <ac:chgData name="Imre KESERü" userId="9d34f749-8569-480c-82e5-3ea5490f2bed" providerId="ADAL" clId="{70FAA2E3-B47B-4667-A083-8C503AEDD68C}" dt="2026-05-26T13:58:13.966" v="275" actId="478"/>
          <ac:cxnSpMkLst>
            <pc:docMk/>
            <pc:sldMk cId="2996750044" sldId="350"/>
            <ac:cxnSpMk id="341" creationId="{2BC15E1B-93EB-A685-06C3-E8F33E1F696E}"/>
          </ac:cxnSpMkLst>
        </pc:cxnChg>
        <pc:cxnChg chg="del">
          <ac:chgData name="Imre KESERü" userId="9d34f749-8569-480c-82e5-3ea5490f2bed" providerId="ADAL" clId="{70FAA2E3-B47B-4667-A083-8C503AEDD68C}" dt="2026-05-26T13:58:11.830" v="273" actId="478"/>
          <ac:cxnSpMkLst>
            <pc:docMk/>
            <pc:sldMk cId="2996750044" sldId="350"/>
            <ac:cxnSpMk id="342" creationId="{E0D4F80E-DEA9-0BFD-0E4E-763CCA21A897}"/>
          </ac:cxnSpMkLst>
        </pc:cxnChg>
        <pc:cxnChg chg="del">
          <ac:chgData name="Imre KESERü" userId="9d34f749-8569-480c-82e5-3ea5490f2bed" providerId="ADAL" clId="{70FAA2E3-B47B-4667-A083-8C503AEDD68C}" dt="2026-05-26T13:58:16.778" v="277" actId="478"/>
          <ac:cxnSpMkLst>
            <pc:docMk/>
            <pc:sldMk cId="2996750044" sldId="350"/>
            <ac:cxnSpMk id="351" creationId="{E818A2E7-A2C2-B6EB-82A5-DB194640CE12}"/>
          </ac:cxnSpMkLst>
        </pc:cxnChg>
      </pc:sldChg>
      <pc:sldChg chg="addSp modSp new mod">
        <pc:chgData name="Imre KESERü" userId="9d34f749-8569-480c-82e5-3ea5490f2bed" providerId="ADAL" clId="{70FAA2E3-B47B-4667-A083-8C503AEDD68C}" dt="2026-05-26T17:23:43.348" v="1527" actId="208"/>
        <pc:sldMkLst>
          <pc:docMk/>
          <pc:sldMk cId="2042138312" sldId="351"/>
        </pc:sldMkLst>
        <pc:spChg chg="add mod">
          <ac:chgData name="Imre KESERü" userId="9d34f749-8569-480c-82e5-3ea5490f2bed" providerId="ADAL" clId="{70FAA2E3-B47B-4667-A083-8C503AEDD68C}" dt="2026-05-26T17:23:43.348" v="1527" actId="208"/>
          <ac:spMkLst>
            <pc:docMk/>
            <pc:sldMk cId="2042138312" sldId="351"/>
            <ac:spMk id="2" creationId="{1A5946DF-039C-C767-70CA-E91E863B77CA}"/>
          </ac:spMkLst>
        </pc:spChg>
        <pc:spChg chg="add mod">
          <ac:chgData name="Imre KESERü" userId="9d34f749-8569-480c-82e5-3ea5490f2bed" providerId="ADAL" clId="{70FAA2E3-B47B-4667-A083-8C503AEDD68C}" dt="2026-05-26T14:32:30.636" v="725" actId="14100"/>
          <ac:spMkLst>
            <pc:docMk/>
            <pc:sldMk cId="2042138312" sldId="351"/>
            <ac:spMk id="5" creationId="{3840BCD2-6C97-1E72-1FE7-B7F718FCBD88}"/>
          </ac:spMkLst>
        </pc:spChg>
        <pc:spChg chg="add mod">
          <ac:chgData name="Imre KESERü" userId="9d34f749-8569-480c-82e5-3ea5490f2bed" providerId="ADAL" clId="{70FAA2E3-B47B-4667-A083-8C503AEDD68C}" dt="2026-05-26T14:33:02.076" v="803" actId="14100"/>
          <ac:spMkLst>
            <pc:docMk/>
            <pc:sldMk cId="2042138312" sldId="351"/>
            <ac:spMk id="6" creationId="{63AE7B25-04A1-4831-A6FB-48CDCB57F1D9}"/>
          </ac:spMkLst>
        </pc:spChg>
        <pc:picChg chg="add mod modCrop">
          <ac:chgData name="Imre KESERü" userId="9d34f749-8569-480c-82e5-3ea5490f2bed" providerId="ADAL" clId="{70FAA2E3-B47B-4667-A083-8C503AEDD68C}" dt="2026-05-26T17:23:15.248" v="1521" actId="1076"/>
          <ac:picMkLst>
            <pc:docMk/>
            <pc:sldMk cId="2042138312" sldId="351"/>
            <ac:picMk id="3" creationId="{20E9CB26-497A-DF9F-5F40-22BB3B62E207}"/>
          </ac:picMkLst>
        </pc:picChg>
      </pc:sldChg>
      <pc:sldChg chg="addSp delSp modSp add mod modShow">
        <pc:chgData name="Imre KESERü" userId="9d34f749-8569-480c-82e5-3ea5490f2bed" providerId="ADAL" clId="{70FAA2E3-B47B-4667-A083-8C503AEDD68C}" dt="2026-05-26T17:31:47.540" v="1681" actId="20577"/>
        <pc:sldMkLst>
          <pc:docMk/>
          <pc:sldMk cId="2241284818" sldId="352"/>
        </pc:sldMkLst>
        <pc:spChg chg="mod">
          <ac:chgData name="Imre KESERü" userId="9d34f749-8569-480c-82e5-3ea5490f2bed" providerId="ADAL" clId="{70FAA2E3-B47B-4667-A083-8C503AEDD68C}" dt="2026-05-26T17:31:47.540" v="1681" actId="20577"/>
          <ac:spMkLst>
            <pc:docMk/>
            <pc:sldMk cId="2241284818" sldId="352"/>
            <ac:spMk id="4" creationId="{8C93CFAB-55FD-A7A2-317E-6E94A6F8E4D7}"/>
          </ac:spMkLst>
        </pc:spChg>
        <pc:spChg chg="add mod">
          <ac:chgData name="Imre KESERü" userId="9d34f749-8569-480c-82e5-3ea5490f2bed" providerId="ADAL" clId="{70FAA2E3-B47B-4667-A083-8C503AEDD68C}" dt="2026-05-26T15:03:31.199" v="1181" actId="20577"/>
          <ac:spMkLst>
            <pc:docMk/>
            <pc:sldMk cId="2241284818" sldId="352"/>
            <ac:spMk id="5" creationId="{3653AF6B-3929-7B3E-169E-3222AD0791E2}"/>
          </ac:spMkLst>
        </pc:spChg>
        <pc:spChg chg="mod">
          <ac:chgData name="Imre KESERü" userId="9d34f749-8569-480c-82e5-3ea5490f2bed" providerId="ADAL" clId="{70FAA2E3-B47B-4667-A083-8C503AEDD68C}" dt="2026-05-26T15:15:24.290" v="1349" actId="404"/>
          <ac:spMkLst>
            <pc:docMk/>
            <pc:sldMk cId="2241284818" sldId="352"/>
            <ac:spMk id="6" creationId="{B199C03E-0126-BDB2-15AC-19E1250D7C3E}"/>
          </ac:spMkLst>
        </pc:spChg>
        <pc:graphicFrameChg chg="add mod">
          <ac:chgData name="Imre KESERü" userId="9d34f749-8569-480c-82e5-3ea5490f2bed" providerId="ADAL" clId="{70FAA2E3-B47B-4667-A083-8C503AEDD68C}" dt="2026-05-26T15:02:02.426" v="1105" actId="14100"/>
          <ac:graphicFrameMkLst>
            <pc:docMk/>
            <pc:sldMk cId="2241284818" sldId="352"/>
            <ac:graphicFrameMk id="3" creationId="{925F2A72-5A1C-AB12-0EF5-A0F522A10AC7}"/>
          </ac:graphicFrameMkLst>
        </pc:graphicFrameChg>
        <pc:picChg chg="del">
          <ac:chgData name="Imre KESERü" userId="9d34f749-8569-480c-82e5-3ea5490f2bed" providerId="ADAL" clId="{70FAA2E3-B47B-4667-A083-8C503AEDD68C}" dt="2026-05-26T15:01:30.747" v="1075" actId="478"/>
          <ac:picMkLst>
            <pc:docMk/>
            <pc:sldMk cId="2241284818" sldId="352"/>
            <ac:picMk id="2" creationId="{9F1B3D7C-07EC-67A1-11F9-AD82A3CFC898}"/>
          </ac:picMkLst>
        </pc:picChg>
      </pc:sldChg>
      <pc:sldChg chg="addSp delSp modSp add mod ord">
        <pc:chgData name="Imre KESERü" userId="9d34f749-8569-480c-82e5-3ea5490f2bed" providerId="ADAL" clId="{70FAA2E3-B47B-4667-A083-8C503AEDD68C}" dt="2026-05-26T15:13:41.780" v="1345"/>
        <pc:sldMkLst>
          <pc:docMk/>
          <pc:sldMk cId="3733921494" sldId="353"/>
        </pc:sldMkLst>
        <pc:spChg chg="mod">
          <ac:chgData name="Imre KESERü" userId="9d34f749-8569-480c-82e5-3ea5490f2bed" providerId="ADAL" clId="{70FAA2E3-B47B-4667-A083-8C503AEDD68C}" dt="2026-05-26T15:13:38.188" v="1343" actId="20577"/>
          <ac:spMkLst>
            <pc:docMk/>
            <pc:sldMk cId="3733921494" sldId="353"/>
            <ac:spMk id="3" creationId="{5D5868CA-E3DF-3280-EC34-181D770A2393}"/>
          </ac:spMkLst>
        </pc:spChg>
        <pc:spChg chg="add mod">
          <ac:chgData name="Imre KESERü" userId="9d34f749-8569-480c-82e5-3ea5490f2bed" providerId="ADAL" clId="{70FAA2E3-B47B-4667-A083-8C503AEDD68C}" dt="2026-05-26T15:11:32.352" v="1289" actId="478"/>
          <ac:spMkLst>
            <pc:docMk/>
            <pc:sldMk cId="3733921494" sldId="353"/>
            <ac:spMk id="5" creationId="{BC72CE18-C67B-B366-1E19-7738634DA5FB}"/>
          </ac:spMkLst>
        </pc:spChg>
        <pc:spChg chg="del">
          <ac:chgData name="Imre KESERü" userId="9d34f749-8569-480c-82e5-3ea5490f2bed" providerId="ADAL" clId="{70FAA2E3-B47B-4667-A083-8C503AEDD68C}" dt="2026-05-26T15:11:32.352" v="1289" actId="478"/>
          <ac:spMkLst>
            <pc:docMk/>
            <pc:sldMk cId="3733921494" sldId="353"/>
            <ac:spMk id="109" creationId="{973A0176-94F4-50F4-5158-EF8D204BC7A6}"/>
          </ac:spMkLst>
        </pc:spChg>
        <pc:picChg chg="add mod modCrop">
          <ac:chgData name="Imre KESERü" userId="9d34f749-8569-480c-82e5-3ea5490f2bed" providerId="ADAL" clId="{70FAA2E3-B47B-4667-A083-8C503AEDD68C}" dt="2026-05-26T15:11:58.456" v="1296" actId="14100"/>
          <ac:picMkLst>
            <pc:docMk/>
            <pc:sldMk cId="3733921494" sldId="353"/>
            <ac:picMk id="6" creationId="{11069CA6-B93E-7B75-40E0-A8A09EAADF4B}"/>
          </ac:picMkLst>
        </pc:picChg>
        <pc:picChg chg="del">
          <ac:chgData name="Imre KESERü" userId="9d34f749-8569-480c-82e5-3ea5490f2bed" providerId="ADAL" clId="{70FAA2E3-B47B-4667-A083-8C503AEDD68C}" dt="2026-05-26T15:10:23.351" v="1266" actId="478"/>
          <ac:picMkLst>
            <pc:docMk/>
            <pc:sldMk cId="3733921494" sldId="353"/>
            <ac:picMk id="8" creationId="{B46DCE61-B6A9-6401-4406-0D7E9426AFD5}"/>
          </ac:picMkLst>
        </pc:picChg>
      </pc:sldChg>
      <pc:sldChg chg="addSp modSp mod modAnim">
        <pc:chgData name="Imre KESERü" userId="9d34f749-8569-480c-82e5-3ea5490f2bed" providerId="ADAL" clId="{70FAA2E3-B47B-4667-A083-8C503AEDD68C}" dt="2026-05-26T17:33:42.767" v="1695" actId="1035"/>
        <pc:sldMkLst>
          <pc:docMk/>
          <pc:sldMk cId="872665052" sldId="354"/>
        </pc:sldMkLst>
        <pc:spChg chg="add mod">
          <ac:chgData name="Imre KESERü" userId="9d34f749-8569-480c-82e5-3ea5490f2bed" providerId="ADAL" clId="{70FAA2E3-B47B-4667-A083-8C503AEDD68C}" dt="2026-05-26T17:13:32.248" v="1409" actId="14100"/>
          <ac:spMkLst>
            <pc:docMk/>
            <pc:sldMk cId="872665052" sldId="354"/>
            <ac:spMk id="2" creationId="{6C85270E-A69D-AEB9-D0CC-02E3079B1E6F}"/>
          </ac:spMkLst>
        </pc:spChg>
        <pc:picChg chg="mod modCrop">
          <ac:chgData name="Imre KESERü" userId="9d34f749-8569-480c-82e5-3ea5490f2bed" providerId="ADAL" clId="{70FAA2E3-B47B-4667-A083-8C503AEDD68C}" dt="2026-05-26T17:33:42.767" v="1695" actId="1035"/>
          <ac:picMkLst>
            <pc:docMk/>
            <pc:sldMk cId="872665052" sldId="354"/>
            <ac:picMk id="9" creationId="{67C299BA-401A-2C37-68AB-6AF615B17EE4}"/>
          </ac:picMkLst>
        </pc:picChg>
      </pc:sldChg>
      <pc:sldChg chg="add del">
        <pc:chgData name="Imre KESERü" userId="9d34f749-8569-480c-82e5-3ea5490f2bed" providerId="ADAL" clId="{70FAA2E3-B47B-4667-A083-8C503AEDD68C}" dt="2026-05-26T15:10:28.023" v="1268"/>
        <pc:sldMkLst>
          <pc:docMk/>
          <pc:sldMk cId="1937919550" sldId="354"/>
        </pc:sldMkLst>
      </pc:sldChg>
      <pc:sldChg chg="addSp modSp mod modTransition modAnim">
        <pc:chgData name="Imre KESERü" userId="9d34f749-8569-480c-82e5-3ea5490f2bed" providerId="ADAL" clId="{70FAA2E3-B47B-4667-A083-8C503AEDD68C}" dt="2026-05-26T17:33:27.164" v="1690"/>
        <pc:sldMkLst>
          <pc:docMk/>
          <pc:sldMk cId="865853733" sldId="355"/>
        </pc:sldMkLst>
        <pc:spChg chg="add mod">
          <ac:chgData name="Imre KESERü" userId="9d34f749-8569-480c-82e5-3ea5490f2bed" providerId="ADAL" clId="{70FAA2E3-B47B-4667-A083-8C503AEDD68C}" dt="2026-05-26T17:13:39.762" v="1420" actId="20577"/>
          <ac:spMkLst>
            <pc:docMk/>
            <pc:sldMk cId="865853733" sldId="355"/>
            <ac:spMk id="2" creationId="{91E7C491-00CD-4A88-1AB9-C65C6A697603}"/>
          </ac:spMkLst>
        </pc:spChg>
        <pc:picChg chg="mod modCrop">
          <ac:chgData name="Imre KESERü" userId="9d34f749-8569-480c-82e5-3ea5490f2bed" providerId="ADAL" clId="{70FAA2E3-B47B-4667-A083-8C503AEDD68C}" dt="2026-05-26T17:32:21.778" v="1682" actId="1076"/>
          <ac:picMkLst>
            <pc:docMk/>
            <pc:sldMk cId="865853733" sldId="355"/>
            <ac:picMk id="10" creationId="{FE331099-7344-2CFE-1994-312734B25FCF}"/>
          </ac:picMkLst>
        </pc:picChg>
      </pc:sldChg>
      <pc:sldChg chg="addSp delSp modSp new mod modAnim">
        <pc:chgData name="Imre KESERü" userId="9d34f749-8569-480c-82e5-3ea5490f2bed" providerId="ADAL" clId="{70FAA2E3-B47B-4667-A083-8C503AEDD68C}" dt="2026-05-26T17:25:13.834" v="1545" actId="14100"/>
        <pc:sldMkLst>
          <pc:docMk/>
          <pc:sldMk cId="1698898148" sldId="356"/>
        </pc:sldMkLst>
        <pc:spChg chg="add mod">
          <ac:chgData name="Imre KESERü" userId="9d34f749-8569-480c-82e5-3ea5490f2bed" providerId="ADAL" clId="{70FAA2E3-B47B-4667-A083-8C503AEDD68C}" dt="2026-05-26T17:15:10.280" v="1433" actId="164"/>
          <ac:spMkLst>
            <pc:docMk/>
            <pc:sldMk cId="1698898148" sldId="356"/>
            <ac:spMk id="2" creationId="{03FDB2F4-9427-72A7-E1D2-B149DD94F5BA}"/>
          </ac:spMkLst>
        </pc:spChg>
        <pc:spChg chg="add del mod topLvl">
          <ac:chgData name="Imre KESERü" userId="9d34f749-8569-480c-82e5-3ea5490f2bed" providerId="ADAL" clId="{70FAA2E3-B47B-4667-A083-8C503AEDD68C}" dt="2026-05-26T17:15:27.951" v="1441" actId="478"/>
          <ac:spMkLst>
            <pc:docMk/>
            <pc:sldMk cId="1698898148" sldId="356"/>
            <ac:spMk id="7" creationId="{278468A6-A589-3C45-27A7-AE366E42A3CC}"/>
          </ac:spMkLst>
        </pc:spChg>
        <pc:spChg chg="add mod">
          <ac:chgData name="Imre KESERü" userId="9d34f749-8569-480c-82e5-3ea5490f2bed" providerId="ADAL" clId="{70FAA2E3-B47B-4667-A083-8C503AEDD68C}" dt="2026-05-26T17:16:30.067" v="1452" actId="164"/>
          <ac:spMkLst>
            <pc:docMk/>
            <pc:sldMk cId="1698898148" sldId="356"/>
            <ac:spMk id="11" creationId="{701CF2C5-025F-9F18-B850-EDE656812DB8}"/>
          </ac:spMkLst>
        </pc:spChg>
        <pc:spChg chg="mod ord topLvl">
          <ac:chgData name="Imre KESERü" userId="9d34f749-8569-480c-82e5-3ea5490f2bed" providerId="ADAL" clId="{70FAA2E3-B47B-4667-A083-8C503AEDD68C}" dt="2026-05-26T17:19:33.746" v="1503" actId="1076"/>
          <ac:spMkLst>
            <pc:docMk/>
            <pc:sldMk cId="1698898148" sldId="356"/>
            <ac:spMk id="14" creationId="{77140C5B-4306-8C68-733C-22A1C23386F1}"/>
          </ac:spMkLst>
        </pc:spChg>
        <pc:spChg chg="add mod">
          <ac:chgData name="Imre KESERü" userId="9d34f749-8569-480c-82e5-3ea5490f2bed" providerId="ADAL" clId="{70FAA2E3-B47B-4667-A083-8C503AEDD68C}" dt="2026-05-26T17:25:13.834" v="1545" actId="14100"/>
          <ac:spMkLst>
            <pc:docMk/>
            <pc:sldMk cId="1698898148" sldId="356"/>
            <ac:spMk id="23" creationId="{58AEE8C2-7CE9-DD66-2EBD-3EDB43B2C4E4}"/>
          </ac:spMkLst>
        </pc:spChg>
        <pc:grpChg chg="add mod">
          <ac:chgData name="Imre KESERü" userId="9d34f749-8569-480c-82e5-3ea5490f2bed" providerId="ADAL" clId="{70FAA2E3-B47B-4667-A083-8C503AEDD68C}" dt="2026-05-26T17:15:18.251" v="1436" actId="1076"/>
          <ac:grpSpMkLst>
            <pc:docMk/>
            <pc:sldMk cId="1698898148" sldId="356"/>
            <ac:grpSpMk id="5" creationId="{9892959F-B7CC-42FF-DD65-6410101EBA13}"/>
          </ac:grpSpMkLst>
        </pc:grpChg>
        <pc:grpChg chg="add del mod">
          <ac:chgData name="Imre KESERü" userId="9d34f749-8569-480c-82e5-3ea5490f2bed" providerId="ADAL" clId="{70FAA2E3-B47B-4667-A083-8C503AEDD68C}" dt="2026-05-26T17:15:56.986" v="1445" actId="478"/>
          <ac:grpSpMkLst>
            <pc:docMk/>
            <pc:sldMk cId="1698898148" sldId="356"/>
            <ac:grpSpMk id="6" creationId="{CDEFA011-DACA-4275-E6A8-C312447DE2BE}"/>
          </ac:grpSpMkLst>
        </pc:grpChg>
        <pc:grpChg chg="add mod">
          <ac:chgData name="Imre KESERü" userId="9d34f749-8569-480c-82e5-3ea5490f2bed" providerId="ADAL" clId="{70FAA2E3-B47B-4667-A083-8C503AEDD68C}" dt="2026-05-26T17:18:08.197" v="1473" actId="1076"/>
          <ac:grpSpMkLst>
            <pc:docMk/>
            <pc:sldMk cId="1698898148" sldId="356"/>
            <ac:grpSpMk id="12" creationId="{0ECEC691-B179-1857-A848-A077D2C730B8}"/>
          </ac:grpSpMkLst>
        </pc:grpChg>
        <pc:grpChg chg="add del mod">
          <ac:chgData name="Imre KESERü" userId="9d34f749-8569-480c-82e5-3ea5490f2bed" providerId="ADAL" clId="{70FAA2E3-B47B-4667-A083-8C503AEDD68C}" dt="2026-05-26T17:16:45.437" v="1456" actId="165"/>
          <ac:grpSpMkLst>
            <pc:docMk/>
            <pc:sldMk cId="1698898148" sldId="356"/>
            <ac:grpSpMk id="13" creationId="{209F77B8-B572-FFF8-E3A1-57BFB1FC826B}"/>
          </ac:grpSpMkLst>
        </pc:grpChg>
        <pc:grpChg chg="add del mod">
          <ac:chgData name="Imre KESERü" userId="9d34f749-8569-480c-82e5-3ea5490f2bed" providerId="ADAL" clId="{70FAA2E3-B47B-4667-A083-8C503AEDD68C}" dt="2026-05-26T17:18:48.763" v="1489" actId="165"/>
          <ac:grpSpMkLst>
            <pc:docMk/>
            <pc:sldMk cId="1698898148" sldId="356"/>
            <ac:grpSpMk id="20" creationId="{964F359A-4B16-7AB5-FBEF-D65B04832C67}"/>
          </ac:grpSpMkLst>
        </pc:grpChg>
        <pc:grpChg chg="add mod ord">
          <ac:chgData name="Imre KESERü" userId="9d34f749-8569-480c-82e5-3ea5490f2bed" providerId="ADAL" clId="{70FAA2E3-B47B-4667-A083-8C503AEDD68C}" dt="2026-05-26T17:19:42.617" v="1506" actId="1076"/>
          <ac:grpSpMkLst>
            <pc:docMk/>
            <pc:sldMk cId="1698898148" sldId="356"/>
            <ac:grpSpMk id="21" creationId="{55C913BF-9DD1-CF78-7539-33630CEC66F9}"/>
          </ac:grpSpMkLst>
        </pc:grpChg>
        <pc:picChg chg="add mod">
          <ac:chgData name="Imre KESERü" userId="9d34f749-8569-480c-82e5-3ea5490f2bed" providerId="ADAL" clId="{70FAA2E3-B47B-4667-A083-8C503AEDD68C}" dt="2026-05-26T17:15:10.280" v="1433" actId="164"/>
          <ac:picMkLst>
            <pc:docMk/>
            <pc:sldMk cId="1698898148" sldId="356"/>
            <ac:picMk id="4" creationId="{01FAF94F-6FF9-E853-908B-98240D502832}"/>
          </ac:picMkLst>
        </pc:picChg>
        <pc:picChg chg="mod topLvl">
          <ac:chgData name="Imre KESERü" userId="9d34f749-8569-480c-82e5-3ea5490f2bed" providerId="ADAL" clId="{70FAA2E3-B47B-4667-A083-8C503AEDD68C}" dt="2026-05-26T17:15:27.951" v="1441" actId="478"/>
          <ac:picMkLst>
            <pc:docMk/>
            <pc:sldMk cId="1698898148" sldId="356"/>
            <ac:picMk id="8" creationId="{B0B2E318-FF0F-4BB1-C3DE-E303A9875A37}"/>
          </ac:picMkLst>
        </pc:picChg>
        <pc:picChg chg="add mod ord">
          <ac:chgData name="Imre KESERü" userId="9d34f749-8569-480c-82e5-3ea5490f2bed" providerId="ADAL" clId="{70FAA2E3-B47B-4667-A083-8C503AEDD68C}" dt="2026-05-26T17:16:30.067" v="1452" actId="164"/>
          <ac:picMkLst>
            <pc:docMk/>
            <pc:sldMk cId="1698898148" sldId="356"/>
            <ac:picMk id="10" creationId="{3FCC2C2B-8DE7-5500-94DE-CD52ECF144CA}"/>
          </ac:picMkLst>
        </pc:picChg>
        <pc:picChg chg="del mod topLvl">
          <ac:chgData name="Imre KESERü" userId="9d34f749-8569-480c-82e5-3ea5490f2bed" providerId="ADAL" clId="{70FAA2E3-B47B-4667-A083-8C503AEDD68C}" dt="2026-05-26T17:16:48.271" v="1457" actId="478"/>
          <ac:picMkLst>
            <pc:docMk/>
            <pc:sldMk cId="1698898148" sldId="356"/>
            <ac:picMk id="15" creationId="{80D02972-CF1E-3D08-89F8-9C2EFCE5F1C3}"/>
          </ac:picMkLst>
        </pc:picChg>
        <pc:picChg chg="add mod">
          <ac:chgData name="Imre KESERü" userId="9d34f749-8569-480c-82e5-3ea5490f2bed" providerId="ADAL" clId="{70FAA2E3-B47B-4667-A083-8C503AEDD68C}" dt="2026-05-26T17:19:28.712" v="1501" actId="164"/>
          <ac:picMkLst>
            <pc:docMk/>
            <pc:sldMk cId="1698898148" sldId="356"/>
            <ac:picMk id="17" creationId="{D50A57CD-DDA9-0100-CBAF-455C853FE287}"/>
          </ac:picMkLst>
        </pc:picChg>
        <pc:picChg chg="add mod ord topLvl">
          <ac:chgData name="Imre KESERü" userId="9d34f749-8569-480c-82e5-3ea5490f2bed" providerId="ADAL" clId="{70FAA2E3-B47B-4667-A083-8C503AEDD68C}" dt="2026-05-26T17:19:28.712" v="1501" actId="164"/>
          <ac:picMkLst>
            <pc:docMk/>
            <pc:sldMk cId="1698898148" sldId="356"/>
            <ac:picMk id="19" creationId="{C183757C-66B9-DB53-C845-1CC1C7CCAF26}"/>
          </ac:picMkLst>
        </pc:picChg>
        <pc:picChg chg="add mod">
          <ac:chgData name="Imre KESERü" userId="9d34f749-8569-480c-82e5-3ea5490f2bed" providerId="ADAL" clId="{70FAA2E3-B47B-4667-A083-8C503AEDD68C}" dt="2026-05-26T17:19:09.013" v="1498" actId="1076"/>
          <ac:picMkLst>
            <pc:docMk/>
            <pc:sldMk cId="1698898148" sldId="356"/>
            <ac:picMk id="1026" creationId="{21ED97CB-657F-5B3D-4820-32780B70745B}"/>
          </ac:picMkLst>
        </pc:picChg>
      </pc:sldChg>
    </pc:docChg>
  </pc:docChgLst>
  <pc:docChgLst>
    <pc:chgData name="Charlotte van Vessem" userId="9cf8860c-2298-4bbf-a0d4-de6619055c87" providerId="ADAL" clId="{70110133-76C1-5440-B0FD-765056E846AB}"/>
    <pc:docChg chg="undo custSel addSld delSld modSld sldOrd">
      <pc:chgData name="Charlotte van Vessem" userId="9cf8860c-2298-4bbf-a0d4-de6619055c87" providerId="ADAL" clId="{70110133-76C1-5440-B0FD-765056E846AB}" dt="2026-05-26T15:23:20.441" v="2996" actId="1076"/>
      <pc:docMkLst>
        <pc:docMk/>
      </pc:docMkLst>
      <pc:sldChg chg="modSp mod modNotesTx">
        <pc:chgData name="Charlotte van Vessem" userId="9cf8860c-2298-4bbf-a0d4-de6619055c87" providerId="ADAL" clId="{70110133-76C1-5440-B0FD-765056E846AB}" dt="2026-05-19T13:19:21.787" v="2142" actId="20577"/>
        <pc:sldMkLst>
          <pc:docMk/>
          <pc:sldMk cId="0" sldId="263"/>
        </pc:sldMkLst>
        <pc:spChg chg="mod">
          <ac:chgData name="Charlotte van Vessem" userId="9cf8860c-2298-4bbf-a0d4-de6619055c87" providerId="ADAL" clId="{70110133-76C1-5440-B0FD-765056E846AB}" dt="2026-05-19T13:04:08.552" v="221" actId="20577"/>
          <ac:spMkLst>
            <pc:docMk/>
            <pc:sldMk cId="0" sldId="263"/>
            <ac:spMk id="374" creationId="{00000000-0000-0000-0000-000000000000}"/>
          </ac:spMkLst>
        </pc:spChg>
      </pc:sldChg>
      <pc:sldChg chg="addSp delSp modSp mod">
        <pc:chgData name="Charlotte van Vessem" userId="9cf8860c-2298-4bbf-a0d4-de6619055c87" providerId="ADAL" clId="{70110133-76C1-5440-B0FD-765056E846AB}" dt="2026-05-19T12:57:16.988" v="153" actId="1076"/>
        <pc:sldMkLst>
          <pc:docMk/>
          <pc:sldMk cId="1239381606" sldId="273"/>
        </pc:sldMkLst>
        <pc:spChg chg="mod">
          <ac:chgData name="Charlotte van Vessem" userId="9cf8860c-2298-4bbf-a0d4-de6619055c87" providerId="ADAL" clId="{70110133-76C1-5440-B0FD-765056E846AB}" dt="2026-05-19T12:56:52.600" v="147" actId="20577"/>
          <ac:spMkLst>
            <pc:docMk/>
            <pc:sldMk cId="1239381606" sldId="273"/>
            <ac:spMk id="3" creationId="{5D337888-3E8A-A8AE-671E-560901DA3E7A}"/>
          </ac:spMkLst>
        </pc:spChg>
        <pc:spChg chg="mod">
          <ac:chgData name="Charlotte van Vessem" userId="9cf8860c-2298-4bbf-a0d4-de6619055c87" providerId="ADAL" clId="{70110133-76C1-5440-B0FD-765056E846AB}" dt="2026-05-19T12:56:36.563" v="105" actId="1076"/>
          <ac:spMkLst>
            <pc:docMk/>
            <pc:sldMk cId="1239381606" sldId="273"/>
            <ac:spMk id="109" creationId="{00000000-0000-0000-0000-000000000000}"/>
          </ac:spMkLst>
        </pc:spChg>
      </pc:sldChg>
      <pc:sldChg chg="addSp delSp modSp mod">
        <pc:chgData name="Charlotte van Vessem" userId="9cf8860c-2298-4bbf-a0d4-de6619055c87" providerId="ADAL" clId="{70110133-76C1-5440-B0FD-765056E846AB}" dt="2026-05-26T15:18:54.497" v="2952" actId="21"/>
        <pc:sldMkLst>
          <pc:docMk/>
          <pc:sldMk cId="660624612" sldId="274"/>
        </pc:sldMkLst>
        <pc:picChg chg="add del mod">
          <ac:chgData name="Charlotte van Vessem" userId="9cf8860c-2298-4bbf-a0d4-de6619055c87" providerId="ADAL" clId="{70110133-76C1-5440-B0FD-765056E846AB}" dt="2026-05-26T15:17:54.746" v="2939" actId="21"/>
          <ac:picMkLst>
            <pc:docMk/>
            <pc:sldMk cId="660624612" sldId="274"/>
            <ac:picMk id="3" creationId="{F7E344E2-4BE0-B43D-98C9-644710913F52}"/>
          </ac:picMkLst>
        </pc:picChg>
        <pc:picChg chg="add del mod">
          <ac:chgData name="Charlotte van Vessem" userId="9cf8860c-2298-4bbf-a0d4-de6619055c87" providerId="ADAL" clId="{70110133-76C1-5440-B0FD-765056E846AB}" dt="2026-05-26T15:17:49.321" v="2935" actId="21"/>
          <ac:picMkLst>
            <pc:docMk/>
            <pc:sldMk cId="660624612" sldId="274"/>
            <ac:picMk id="8" creationId="{F6488E8D-8BC9-A9C9-17BD-15050B235C1C}"/>
          </ac:picMkLst>
        </pc:picChg>
        <pc:picChg chg="add mod">
          <ac:chgData name="Charlotte van Vessem" userId="9cf8860c-2298-4bbf-a0d4-de6619055c87" providerId="ADAL" clId="{70110133-76C1-5440-B0FD-765056E846AB}" dt="2026-05-26T15:17:43.391" v="2932"/>
          <ac:picMkLst>
            <pc:docMk/>
            <pc:sldMk cId="660624612" sldId="274"/>
            <ac:picMk id="10" creationId="{F0BDA58F-6AD6-1E7A-6085-F3287F4F01C5}"/>
          </ac:picMkLst>
        </pc:picChg>
        <pc:picChg chg="add mod">
          <ac:chgData name="Charlotte van Vessem" userId="9cf8860c-2298-4bbf-a0d4-de6619055c87" providerId="ADAL" clId="{70110133-76C1-5440-B0FD-765056E846AB}" dt="2026-05-26T15:17:43.391" v="2932"/>
          <ac:picMkLst>
            <pc:docMk/>
            <pc:sldMk cId="660624612" sldId="274"/>
            <ac:picMk id="11" creationId="{AE13EE33-FBD8-E7AA-2C4C-175922604161}"/>
          </ac:picMkLst>
        </pc:picChg>
        <pc:picChg chg="add del mod">
          <ac:chgData name="Charlotte van Vessem" userId="9cf8860c-2298-4bbf-a0d4-de6619055c87" providerId="ADAL" clId="{70110133-76C1-5440-B0FD-765056E846AB}" dt="2026-05-26T15:18:54.497" v="2952" actId="21"/>
          <ac:picMkLst>
            <pc:docMk/>
            <pc:sldMk cId="660624612" sldId="274"/>
            <ac:picMk id="12" creationId="{13AD3ABA-BB0E-3D6A-5046-87E2AE369BFA}"/>
          </ac:picMkLst>
        </pc:picChg>
      </pc:sldChg>
      <pc:sldChg chg="addSp modSp add del mod">
        <pc:chgData name="Charlotte van Vessem" userId="9cf8860c-2298-4bbf-a0d4-de6619055c87" providerId="ADAL" clId="{70110133-76C1-5440-B0FD-765056E846AB}" dt="2026-05-19T13:30:20.173" v="2926" actId="12"/>
        <pc:sldMkLst>
          <pc:docMk/>
          <pc:sldMk cId="564726949" sldId="338"/>
        </pc:sldMkLst>
        <pc:spChg chg="add mod">
          <ac:chgData name="Charlotte van Vessem" userId="9cf8860c-2298-4bbf-a0d4-de6619055c87" providerId="ADAL" clId="{70110133-76C1-5440-B0FD-765056E846AB}" dt="2026-05-19T13:30:20.173" v="2926" actId="12"/>
          <ac:spMkLst>
            <pc:docMk/>
            <pc:sldMk cId="564726949" sldId="338"/>
            <ac:spMk id="3" creationId="{A39B24B8-BDD1-9925-C1E0-D380C641235E}"/>
          </ac:spMkLst>
        </pc:spChg>
      </pc:sldChg>
      <pc:sldChg chg="addSp modSp mod">
        <pc:chgData name="Charlotte van Vessem" userId="9cf8860c-2298-4bbf-a0d4-de6619055c87" providerId="ADAL" clId="{70110133-76C1-5440-B0FD-765056E846AB}" dt="2026-05-19T12:50:44.302" v="79" actId="20577"/>
        <pc:sldMkLst>
          <pc:docMk/>
          <pc:sldMk cId="1352567205" sldId="340"/>
        </pc:sldMkLst>
        <pc:spChg chg="mod">
          <ac:chgData name="Charlotte van Vessem" userId="9cf8860c-2298-4bbf-a0d4-de6619055c87" providerId="ADAL" clId="{70110133-76C1-5440-B0FD-765056E846AB}" dt="2026-05-19T12:50:44.302" v="79" actId="20577"/>
          <ac:spMkLst>
            <pc:docMk/>
            <pc:sldMk cId="1352567205" sldId="340"/>
            <ac:spMk id="108" creationId="{168A2DD9-7246-D6FE-3370-AD63C70FFEAC}"/>
          </ac:spMkLst>
        </pc:spChg>
        <pc:picChg chg="add mod">
          <ac:chgData name="Charlotte van Vessem" userId="9cf8860c-2298-4bbf-a0d4-de6619055c87" providerId="ADAL" clId="{70110133-76C1-5440-B0FD-765056E846AB}" dt="2026-05-19T12:46:22.751" v="0"/>
          <ac:picMkLst>
            <pc:docMk/>
            <pc:sldMk cId="1352567205" sldId="340"/>
            <ac:picMk id="2" creationId="{7E4A6A36-52AD-A1CA-3B48-2D081FE103BC}"/>
          </ac:picMkLst>
        </pc:picChg>
        <pc:picChg chg="add mod">
          <ac:chgData name="Charlotte van Vessem" userId="9cf8860c-2298-4bbf-a0d4-de6619055c87" providerId="ADAL" clId="{70110133-76C1-5440-B0FD-765056E846AB}" dt="2026-05-19T12:46:44.821" v="1"/>
          <ac:picMkLst>
            <pc:docMk/>
            <pc:sldMk cId="1352567205" sldId="340"/>
            <ac:picMk id="3" creationId="{E9458FAE-4C4F-3E2B-BADF-C599326BE66C}"/>
          </ac:picMkLst>
        </pc:picChg>
      </pc:sldChg>
      <pc:sldChg chg="addSp modSp new mod modClrScheme chgLayout">
        <pc:chgData name="Charlotte van Vessem" userId="9cf8860c-2298-4bbf-a0d4-de6619055c87" providerId="ADAL" clId="{70110133-76C1-5440-B0FD-765056E846AB}" dt="2026-05-19T12:51:43.684" v="90" actId="404"/>
        <pc:sldMkLst>
          <pc:docMk/>
          <pc:sldMk cId="847525191" sldId="343"/>
        </pc:sldMkLst>
        <pc:spChg chg="mod">
          <ac:chgData name="Charlotte van Vessem" userId="9cf8860c-2298-4bbf-a0d4-de6619055c87" providerId="ADAL" clId="{70110133-76C1-5440-B0FD-765056E846AB}" dt="2026-05-19T12:51:43.684" v="90" actId="404"/>
          <ac:spMkLst>
            <pc:docMk/>
            <pc:sldMk cId="847525191" sldId="343"/>
            <ac:spMk id="2" creationId="{F786673B-2529-FD24-6FFB-5CA31376ACDD}"/>
          </ac:spMkLst>
        </pc:spChg>
        <pc:spChg chg="mod">
          <ac:chgData name="Charlotte van Vessem" userId="9cf8860c-2298-4bbf-a0d4-de6619055c87" providerId="ADAL" clId="{70110133-76C1-5440-B0FD-765056E846AB}" dt="2026-05-19T12:50:19.858" v="49" actId="26606"/>
          <ac:spMkLst>
            <pc:docMk/>
            <pc:sldMk cId="847525191" sldId="343"/>
            <ac:spMk id="3" creationId="{1EDEAA15-B7B4-1880-3D13-32C37B0F3202}"/>
          </ac:spMkLst>
        </pc:spChg>
      </pc:sldChg>
      <pc:sldChg chg="addSp delSp modSp new mod delAnim modAnim">
        <pc:chgData name="Charlotte van Vessem" userId="9cf8860c-2298-4bbf-a0d4-de6619055c87" providerId="ADAL" clId="{70110133-76C1-5440-B0FD-765056E846AB}" dt="2026-05-26T15:23:15.135" v="2993" actId="478"/>
        <pc:sldMkLst>
          <pc:docMk/>
          <pc:sldMk cId="872665052" sldId="354"/>
        </pc:sldMkLst>
        <pc:spChg chg="del">
          <ac:chgData name="Charlotte van Vessem" userId="9cf8860c-2298-4bbf-a0d4-de6619055c87" providerId="ADAL" clId="{70110133-76C1-5440-B0FD-765056E846AB}" dt="2026-05-26T15:21:11.486" v="2977" actId="478"/>
          <ac:spMkLst>
            <pc:docMk/>
            <pc:sldMk cId="872665052" sldId="354"/>
            <ac:spMk id="2" creationId="{AD1FE2EF-FAFD-A1B7-ABDE-4FE3B180B5C2}"/>
          </ac:spMkLst>
        </pc:spChg>
        <pc:spChg chg="del">
          <ac:chgData name="Charlotte van Vessem" userId="9cf8860c-2298-4bbf-a0d4-de6619055c87" providerId="ADAL" clId="{70110133-76C1-5440-B0FD-765056E846AB}" dt="2026-05-26T15:21:13.183" v="2978" actId="478"/>
          <ac:spMkLst>
            <pc:docMk/>
            <pc:sldMk cId="872665052" sldId="354"/>
            <ac:spMk id="3" creationId="{4C502383-5E41-9C24-DB27-1367B4F4559D}"/>
          </ac:spMkLst>
        </pc:spChg>
        <pc:picChg chg="add del mod modCrop">
          <ac:chgData name="Charlotte van Vessem" userId="9cf8860c-2298-4bbf-a0d4-de6619055c87" providerId="ADAL" clId="{70110133-76C1-5440-B0FD-765056E846AB}" dt="2026-05-26T15:19:23.791" v="2960" actId="478"/>
          <ac:picMkLst>
            <pc:docMk/>
            <pc:sldMk cId="872665052" sldId="354"/>
            <ac:picMk id="4" creationId="{F8C40DA3-21A4-D327-08FF-CF2AD50AB30F}"/>
          </ac:picMkLst>
        </pc:picChg>
        <pc:picChg chg="add del mod modCrop">
          <ac:chgData name="Charlotte van Vessem" userId="9cf8860c-2298-4bbf-a0d4-de6619055c87" providerId="ADAL" clId="{70110133-76C1-5440-B0FD-765056E846AB}" dt="2026-05-26T15:18:45.727" v="2949" actId="21"/>
          <ac:picMkLst>
            <pc:docMk/>
            <pc:sldMk cId="872665052" sldId="354"/>
            <ac:picMk id="5" creationId="{6F843E29-AED6-A628-F64C-7B92F2B80BDB}"/>
          </ac:picMkLst>
        </pc:picChg>
        <pc:picChg chg="add del mod">
          <ac:chgData name="Charlotte van Vessem" userId="9cf8860c-2298-4bbf-a0d4-de6619055c87" providerId="ADAL" clId="{70110133-76C1-5440-B0FD-765056E846AB}" dt="2026-05-26T15:23:04.877" v="2990" actId="21"/>
          <ac:picMkLst>
            <pc:docMk/>
            <pc:sldMk cId="872665052" sldId="354"/>
            <ac:picMk id="6" creationId="{3D9CDF51-8B2D-4FE6-8D98-C543CA2BDC38}"/>
          </ac:picMkLst>
        </pc:picChg>
        <pc:picChg chg="add del mod modCrop">
          <ac:chgData name="Charlotte van Vessem" userId="9cf8860c-2298-4bbf-a0d4-de6619055c87" providerId="ADAL" clId="{70110133-76C1-5440-B0FD-765056E846AB}" dt="2026-05-26T15:20:45.030" v="2969" actId="21"/>
          <ac:picMkLst>
            <pc:docMk/>
            <pc:sldMk cId="872665052" sldId="354"/>
            <ac:picMk id="8" creationId="{4A79D97F-BAE7-6739-499F-EAD20F8FAB67}"/>
          </ac:picMkLst>
        </pc:picChg>
        <pc:picChg chg="add mod">
          <ac:chgData name="Charlotte van Vessem" userId="9cf8860c-2298-4bbf-a0d4-de6619055c87" providerId="ADAL" clId="{70110133-76C1-5440-B0FD-765056E846AB}" dt="2026-05-26T15:21:13.995" v="2979" actId="1076"/>
          <ac:picMkLst>
            <pc:docMk/>
            <pc:sldMk cId="872665052" sldId="354"/>
            <ac:picMk id="9" creationId="{67C299BA-401A-2C37-68AB-6AF615B17EE4}"/>
          </ac:picMkLst>
        </pc:picChg>
        <pc:picChg chg="add del mod">
          <ac:chgData name="Charlotte van Vessem" userId="9cf8860c-2298-4bbf-a0d4-de6619055c87" providerId="ADAL" clId="{70110133-76C1-5440-B0FD-765056E846AB}" dt="2026-05-26T15:23:15.135" v="2993" actId="478"/>
          <ac:picMkLst>
            <pc:docMk/>
            <pc:sldMk cId="872665052" sldId="354"/>
            <ac:picMk id="10" creationId="{996690B9-382D-E925-E911-7B3EC21E9C47}"/>
          </ac:picMkLst>
        </pc:picChg>
      </pc:sldChg>
      <pc:sldChg chg="delSp modSp add mod delAnim">
        <pc:chgData name="Charlotte van Vessem" userId="9cf8860c-2298-4bbf-a0d4-de6619055c87" providerId="ADAL" clId="{70110133-76C1-5440-B0FD-765056E846AB}" dt="2026-05-26T15:23:20.441" v="2996" actId="1076"/>
        <pc:sldMkLst>
          <pc:docMk/>
          <pc:sldMk cId="865853733" sldId="355"/>
        </pc:sldMkLst>
        <pc:picChg chg="del">
          <ac:chgData name="Charlotte van Vessem" userId="9cf8860c-2298-4bbf-a0d4-de6619055c87" providerId="ADAL" clId="{70110133-76C1-5440-B0FD-765056E846AB}" dt="2026-05-26T15:23:17.666" v="2995" actId="478"/>
          <ac:picMkLst>
            <pc:docMk/>
            <pc:sldMk cId="865853733" sldId="355"/>
            <ac:picMk id="9" creationId="{F8FFF13D-033D-CE08-9B38-444757E6D512}"/>
          </ac:picMkLst>
        </pc:picChg>
        <pc:picChg chg="mod">
          <ac:chgData name="Charlotte van Vessem" userId="9cf8860c-2298-4bbf-a0d4-de6619055c87" providerId="ADAL" clId="{70110133-76C1-5440-B0FD-765056E846AB}" dt="2026-05-26T15:23:20.441" v="2996" actId="1076"/>
          <ac:picMkLst>
            <pc:docMk/>
            <pc:sldMk cId="865853733" sldId="355"/>
            <ac:picMk id="10" creationId="{FE331099-7344-2CFE-1994-312734B25FC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vub-my.sharepoint.com/personal/imre_keseru_vub_be/Documents/Projects/DREAMS/WP4/T4.3/Workshops%20per%20LL/Brussels%20June%201st%202026/s_DREAMS%20Survey%20results%20Burssels_select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'Modal share'!$B$1</c:f>
              <c:strCache>
                <c:ptCount val="1"/>
                <c:pt idx="0">
                  <c:v>Walking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share'!$B$2:$B$11</c:f>
              <c:numCache>
                <c:formatCode>0.00%</c:formatCode>
                <c:ptCount val="10"/>
                <c:pt idx="0">
                  <c:v>0.30809999999999998</c:v>
                </c:pt>
                <c:pt idx="1">
                  <c:v>0.32879999999999998</c:v>
                </c:pt>
                <c:pt idx="2">
                  <c:v>0.50549999999999995</c:v>
                </c:pt>
                <c:pt idx="3">
                  <c:v>0.50939999999999996</c:v>
                </c:pt>
                <c:pt idx="4">
                  <c:v>0.60770000000000002</c:v>
                </c:pt>
                <c:pt idx="5">
                  <c:v>0.60950000000000004</c:v>
                </c:pt>
                <c:pt idx="6">
                  <c:v>0.62280000000000002</c:v>
                </c:pt>
                <c:pt idx="7">
                  <c:v>0.6845</c:v>
                </c:pt>
                <c:pt idx="8">
                  <c:v>0.7994</c:v>
                </c:pt>
                <c:pt idx="9">
                  <c:v>0.84379999999999999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B8-44AF-8EBE-733B5517FE1B}"/>
            </c:ext>
          </c:extLst>
        </c:ser>
        <c:ser>
          <c:idx val="1"/>
          <c:order val="1"/>
          <c:tx>
            <c:strRef>
              <c:f>'Modal share'!$C$1</c:f>
              <c:strCache>
                <c:ptCount val="1"/>
                <c:pt idx="0">
                  <c:v>Car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share'!$C$2:$C$11</c:f>
              <c:numCache>
                <c:formatCode>0.00%</c:formatCode>
                <c:ptCount val="10"/>
                <c:pt idx="0">
                  <c:v>0.3372</c:v>
                </c:pt>
                <c:pt idx="1">
                  <c:v>0.2477</c:v>
                </c:pt>
                <c:pt idx="2">
                  <c:v>0.2747</c:v>
                </c:pt>
                <c:pt idx="3">
                  <c:v>0.2097</c:v>
                </c:pt>
                <c:pt idx="4">
                  <c:v>0.1923</c:v>
                </c:pt>
                <c:pt idx="5">
                  <c:v>6.6699999999999995E-2</c:v>
                </c:pt>
                <c:pt idx="6">
                  <c:v>0.19750000000000001</c:v>
                </c:pt>
                <c:pt idx="7">
                  <c:v>0.17749999999999999</c:v>
                </c:pt>
                <c:pt idx="8">
                  <c:v>0.11749999999999999</c:v>
                </c:pt>
                <c:pt idx="9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B8-44AF-8EBE-733B5517FE1B}"/>
            </c:ext>
          </c:extLst>
        </c:ser>
        <c:ser>
          <c:idx val="2"/>
          <c:order val="2"/>
          <c:tx>
            <c:strRef>
              <c:f>'Modal share'!$D$1</c:f>
              <c:strCache>
                <c:ptCount val="1"/>
                <c:pt idx="0">
                  <c:v>Bike/e-bike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share'!$D$2:$D$11</c:f>
              <c:numCache>
                <c:formatCode>0.00%</c:formatCode>
                <c:ptCount val="10"/>
                <c:pt idx="0">
                  <c:v>3.49E-2</c:v>
                </c:pt>
                <c:pt idx="1">
                  <c:v>4.0500000000000001E-2</c:v>
                </c:pt>
                <c:pt idx="2">
                  <c:v>2.1999999999999999E-2</c:v>
                </c:pt>
                <c:pt idx="3">
                  <c:v>8.2400000000000001E-2</c:v>
                </c:pt>
                <c:pt idx="4">
                  <c:v>6.1499999999999999E-2</c:v>
                </c:pt>
                <c:pt idx="5">
                  <c:v>0.1143</c:v>
                </c:pt>
                <c:pt idx="6">
                  <c:v>7.5899999999999995E-2</c:v>
                </c:pt>
                <c:pt idx="7">
                  <c:v>5.6300000000000003E-2</c:v>
                </c:pt>
                <c:pt idx="8">
                  <c:v>2.58E-2</c:v>
                </c:pt>
                <c:pt idx="9">
                  <c:v>5.4699999999999999E-2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B8-44AF-8EBE-733B5517FE1B}"/>
            </c:ext>
          </c:extLst>
        </c:ser>
        <c:ser>
          <c:idx val="3"/>
          <c:order val="3"/>
          <c:tx>
            <c:strRef>
              <c:f>'Modal share'!$E$1</c:f>
              <c:strCache>
                <c:ptCount val="1"/>
                <c:pt idx="0">
                  <c:v>Taxi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share'!$E$2:$E$11</c:f>
              <c:numCache>
                <c:formatCode>0.00%</c:formatCode>
                <c:ptCount val="10"/>
                <c:pt idx="0">
                  <c:v>5.2299999999999999E-2</c:v>
                </c:pt>
                <c:pt idx="1">
                  <c:v>8.1100000000000005E-2</c:v>
                </c:pt>
                <c:pt idx="2">
                  <c:v>1.6500000000000001E-2</c:v>
                </c:pt>
                <c:pt idx="3">
                  <c:v>1.8700000000000001E-2</c:v>
                </c:pt>
                <c:pt idx="4">
                  <c:v>0</c:v>
                </c:pt>
                <c:pt idx="5">
                  <c:v>9.4999999999999998E-3</c:v>
                </c:pt>
                <c:pt idx="6">
                  <c:v>3.2899999999999999E-2</c:v>
                </c:pt>
                <c:pt idx="7">
                  <c:v>2.5399999999999999E-2</c:v>
                </c:pt>
                <c:pt idx="8">
                  <c:v>1.15E-2</c:v>
                </c:pt>
                <c:pt idx="9">
                  <c:v>1.17E-2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B8-44AF-8EBE-733B5517FE1B}"/>
            </c:ext>
          </c:extLst>
        </c:ser>
        <c:ser>
          <c:idx val="4"/>
          <c:order val="4"/>
          <c:tx>
            <c:strRef>
              <c:f>'Modal share'!$F$1</c:f>
              <c:strCache>
                <c:ptCount val="1"/>
                <c:pt idx="0">
                  <c:v>Public transport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share'!$F$2:$F$11</c:f>
              <c:numCache>
                <c:formatCode>0.00%</c:formatCode>
                <c:ptCount val="10"/>
                <c:pt idx="0">
                  <c:v>0.25</c:v>
                </c:pt>
                <c:pt idx="1">
                  <c:v>0.27479999999999999</c:v>
                </c:pt>
                <c:pt idx="2">
                  <c:v>0.1593</c:v>
                </c:pt>
                <c:pt idx="3">
                  <c:v>0.16850000000000001</c:v>
                </c:pt>
                <c:pt idx="4">
                  <c:v>0.1231</c:v>
                </c:pt>
                <c:pt idx="5">
                  <c:v>0.1905</c:v>
                </c:pt>
                <c:pt idx="6">
                  <c:v>6.08E-2</c:v>
                </c:pt>
                <c:pt idx="7">
                  <c:v>4.7899999999999998E-2</c:v>
                </c:pt>
                <c:pt idx="8">
                  <c:v>4.2999999999999997E-2</c:v>
                </c:pt>
                <c:pt idx="9">
                  <c:v>4.6899999999999997E-2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B8-44AF-8EBE-733B5517FE1B}"/>
            </c:ext>
          </c:extLst>
        </c:ser>
        <c:ser>
          <c:idx val="5"/>
          <c:order val="5"/>
          <c:tx>
            <c:strRef>
              <c:f>'Modal share'!$G$1</c:f>
              <c:strCache>
                <c:ptCount val="1"/>
                <c:pt idx="0">
                  <c:v>Shared mobility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share'!$G$2:$G$11</c:f>
              <c:numCache>
                <c:formatCode>0.00%</c:formatCode>
                <c:ptCount val="10"/>
                <c:pt idx="0">
                  <c:v>1.7399999999999999E-2</c:v>
                </c:pt>
                <c:pt idx="1">
                  <c:v>1.35E-2</c:v>
                </c:pt>
                <c:pt idx="2">
                  <c:v>1.6500000000000001E-2</c:v>
                </c:pt>
                <c:pt idx="3">
                  <c:v>1.12E-2</c:v>
                </c:pt>
                <c:pt idx="4">
                  <c:v>1.54E-2</c:v>
                </c:pt>
                <c:pt idx="5">
                  <c:v>9.4999999999999998E-3</c:v>
                </c:pt>
                <c:pt idx="6">
                  <c:v>7.6E-3</c:v>
                </c:pt>
                <c:pt idx="7">
                  <c:v>8.5000000000000006E-3</c:v>
                </c:pt>
                <c:pt idx="8">
                  <c:v>2.8999999999999998E-3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B8-44AF-8EBE-733B5517FE1B}"/>
            </c:ext>
          </c:extLst>
        </c:ser>
        <c:ser>
          <c:idx val="6"/>
          <c:order val="6"/>
          <c:tx>
            <c:strRef>
              <c:f>'Modal share'!$H$1</c:f>
              <c:strCache>
                <c:ptCount val="1"/>
                <c:pt idx="0">
                  <c:v>Other/unknown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'Modal share'!$A$2:$A$11</c:f>
              <c:strCache>
                <c:ptCount val="10"/>
                <c:pt idx="0">
                  <c:v>Shopping -NonFood</c:v>
                </c:pt>
                <c:pt idx="1">
                  <c:v>Restaurants</c:v>
                </c:pt>
                <c:pt idx="2">
                  <c:v>Atm/bank</c:v>
                </c:pt>
                <c:pt idx="3">
                  <c:v>Doctor</c:v>
                </c:pt>
                <c:pt idx="4">
                  <c:v>PostalServices</c:v>
                </c:pt>
                <c:pt idx="5">
                  <c:v>Cafes</c:v>
                </c:pt>
                <c:pt idx="6">
                  <c:v>GroceryStore</c:v>
                </c:pt>
                <c:pt idx="7">
                  <c:v>Bakery</c:v>
                </c:pt>
                <c:pt idx="8">
                  <c:v>Pharmacy</c:v>
                </c:pt>
                <c:pt idx="9">
                  <c:v>GreenAreas</c:v>
                </c:pt>
              </c:strCache>
            </c:strRef>
          </c:cat>
          <c:val>
            <c:numRef>
              <c:f>'Modal share'!$H$2:$H$11</c:f>
              <c:numCache>
                <c:formatCode>0.00%</c:formatCode>
                <c:ptCount val="10"/>
                <c:pt idx="0">
                  <c:v>0</c:v>
                </c:pt>
                <c:pt idx="1">
                  <c:v>1.35E-2</c:v>
                </c:pt>
                <c:pt idx="2">
                  <c:v>5.4999999999999997E-3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2.5000000000000001E-3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B8-44AF-8EBE-733B5517F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99672799"/>
        <c:axId val="1799673759"/>
      </c:barChart>
      <c:catAx>
        <c:axId val="1799672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799673759"/>
        <c:crosses val="autoZero"/>
        <c:auto val="1"/>
        <c:lblAlgn val="ctr"/>
        <c:lblOffset val="100"/>
        <c:noMultiLvlLbl val="0"/>
      </c:catAx>
      <c:valAx>
        <c:axId val="1799673759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799672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move the slide</a:t>
            </a: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</a:p>
        </p:txBody>
      </p:sp>
      <p:sp>
        <p:nvSpPr>
          <p:cNvPr id="29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&lt;header&gt;</a:t>
            </a:r>
          </a:p>
        </p:txBody>
      </p:sp>
      <p:sp>
        <p:nvSpPr>
          <p:cNvPr id="295" name="PlaceHolder 4"/>
          <p:cNvSpPr>
            <a:spLocks noGrp="1"/>
          </p:cNvSpPr>
          <p:nvPr>
            <p:ph type="dt" idx="9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  <p:sp>
        <p:nvSpPr>
          <p:cNvPr id="296" name="PlaceHolder 5"/>
          <p:cNvSpPr>
            <a:spLocks noGrp="1"/>
          </p:cNvSpPr>
          <p:nvPr>
            <p:ph type="ftr" idx="9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297" name="PlaceHolder 6"/>
          <p:cNvSpPr>
            <a:spLocks noGrp="1"/>
          </p:cNvSpPr>
          <p:nvPr>
            <p:ph type="sldNum" idx="9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B8960850-2147-403C-9516-1B0CA8DD425B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sldNum" idx="94"/>
          </p:nvPr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4B5A760-03E5-4288-853E-64AFFC49D7BB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4760" cy="420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sldNum" idx="95"/>
          </p:nvPr>
        </p:nvSpPr>
        <p:spPr>
          <a:xfrm>
            <a:off x="4281480" y="10155240"/>
            <a:ext cx="3273120" cy="53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A5062F6-523F-4963-8549-DB0E43EA750C}" type="slidenum">
              <a: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4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1018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4760" cy="420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sldNum" idx="96"/>
          </p:nvPr>
        </p:nvSpPr>
        <p:spPr>
          <a:xfrm>
            <a:off x="4281480" y="10155240"/>
            <a:ext cx="3273120" cy="53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E0B3CA-3309-4699-93BA-14053AB3CEE1}" type="slidenum">
              <a: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7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1594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Main shortages include:</a:t>
            </a:r>
          </a:p>
          <a:p>
            <a:r>
              <a:rPr lang="en-GB"/>
              <a:t>lack of shops in the southern part of the district; </a:t>
            </a:r>
          </a:p>
          <a:p>
            <a:r>
              <a:rPr lang="en-GB"/>
              <a:t>insufficient cultural facilities; </a:t>
            </a:r>
          </a:p>
          <a:p>
            <a:r>
              <a:rPr lang="en-GB"/>
              <a:t>limited tourist and administrative facilities; </a:t>
            </a:r>
          </a:p>
          <a:p>
            <a:r>
              <a:rPr lang="en-GB"/>
              <a:t>lack of outdoor spaces designed specifically for young people; </a:t>
            </a:r>
          </a:p>
          <a:p>
            <a:r>
              <a:rPr lang="en-GB"/>
              <a:t>shortage of local health services.</a:t>
            </a:r>
          </a:p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8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4944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7F8DE-5F0B-A28A-CCFF-6BB91B40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>
            <a:extLst>
              <a:ext uri="{FF2B5EF4-FFF2-40B4-BE49-F238E27FC236}">
                <a16:creationId xmlns:a16="http://schemas.microsoft.com/office/drawing/2014/main" id="{96805C3E-8500-02BC-AB40-3D741BD2E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>
            <a:extLst>
              <a:ext uri="{FF2B5EF4-FFF2-40B4-BE49-F238E27FC236}">
                <a16:creationId xmlns:a16="http://schemas.microsoft.com/office/drawing/2014/main" id="{CB137E11-79EC-68EF-6934-4E92F6C95C1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55640" y="5145120"/>
            <a:ext cx="6044760" cy="420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0" name="PlaceHolder 3">
            <a:extLst>
              <a:ext uri="{FF2B5EF4-FFF2-40B4-BE49-F238E27FC236}">
                <a16:creationId xmlns:a16="http://schemas.microsoft.com/office/drawing/2014/main" id="{EE456CF2-3F02-7FFB-E289-CB30C6CE1B78}"/>
              </a:ext>
            </a:extLst>
          </p:cNvPr>
          <p:cNvSpPr>
            <a:spLocks noGrp="1"/>
          </p:cNvSpPr>
          <p:nvPr>
            <p:ph type="sldNum" idx="96"/>
          </p:nvPr>
        </p:nvSpPr>
        <p:spPr>
          <a:xfrm>
            <a:off x="4281480" y="10155240"/>
            <a:ext cx="3273120" cy="53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E0B3CA-3309-4699-93BA-14053AB3CEE1}" type="slidenum">
              <a: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7121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average, residents of Haren &amp; Neder-Over-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Heembeek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access at least one location within a 15-minute walk for 75% of amenities (multi-amenity compliance of 0.75). When considering the preferences of parents, the multi-amenity compliance falls to 0.46. A map of the spatial distribution is provided in Figure 8. The distributions and corresponding summary statistics for all preference sets are provided in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9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4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respectively.</a:t>
            </a:r>
            <a:endParaRPr lang="en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reduction in compliance is largely driven by access to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grocery stores and pharmacies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are highly weighted but have a low compliance (population-weighted average of 0.09 and 0.14, respectively). Other amenities with low compliance are post offices and cafés (refer to Figure 24 for more detail).</a:t>
            </a:r>
            <a:endParaRPr lang="en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198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16238-8391-3A85-2880-A359ABBBB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1D0B93-A438-3789-124C-9DFF44E732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8CCC10-7A62-A0F9-0B68-F42E1E1E7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average, residents of Haren &amp; Neder-Over-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Heembeek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access at least one location within a 15-minute walk for 75% of amenities (multi-amenity compliance of 0.75). When considering the preferences of parents, the multi-amenity compliance falls to 0.46. A map of the spatial distribution is provided in Figure 8. The distributions and corresponding summary statistics for all preference sets are provided in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9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4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respectively.</a:t>
            </a:r>
            <a:endParaRPr lang="en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reduction in compliance is largely driven by access to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grocery stores and pharmacies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are highly weighted but have a low compliance (population-weighted average of 0.09 and 0.14, respectively). Other amenities with low compliance are post offices and cafés (refer to Figure 24 for more detail).</a:t>
            </a:r>
            <a:endParaRPr lang="en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E50DA-5CC8-D54C-850F-FF996505516A}"/>
              </a:ext>
            </a:extLst>
          </p:cNvPr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12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5260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B9F26-9551-DBBA-0BB3-A244A36E3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>
            <a:extLst>
              <a:ext uri="{FF2B5EF4-FFF2-40B4-BE49-F238E27FC236}">
                <a16:creationId xmlns:a16="http://schemas.microsoft.com/office/drawing/2014/main" id="{088D24FA-8362-B438-9AD4-7177E2AC5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>
            <a:extLst>
              <a:ext uri="{FF2B5EF4-FFF2-40B4-BE49-F238E27FC236}">
                <a16:creationId xmlns:a16="http://schemas.microsoft.com/office/drawing/2014/main" id="{4868ACD0-63F3-8768-EEA3-C3C2B821ED1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55640" y="5145120"/>
            <a:ext cx="6044760" cy="420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0" name="PlaceHolder 3">
            <a:extLst>
              <a:ext uri="{FF2B5EF4-FFF2-40B4-BE49-F238E27FC236}">
                <a16:creationId xmlns:a16="http://schemas.microsoft.com/office/drawing/2014/main" id="{F990296C-3C7E-BAF4-4C83-4F392DC07C6F}"/>
              </a:ext>
            </a:extLst>
          </p:cNvPr>
          <p:cNvSpPr>
            <a:spLocks noGrp="1"/>
          </p:cNvSpPr>
          <p:nvPr>
            <p:ph type="sldNum" idx="96"/>
          </p:nvPr>
        </p:nvSpPr>
        <p:spPr>
          <a:xfrm>
            <a:off x="4281480" y="10155240"/>
            <a:ext cx="3273120" cy="53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E0B3CA-3309-4699-93BA-14053AB3CEE1}" type="slidenum">
              <a: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9956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 distribution: 53% women, 47% men</a:t>
            </a:r>
            <a:endParaRPr lang="nl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Migrant background: 82% born in Belgium, 15% has been living in Belgium for over 10 years but is not originally from the country, small number of people that have lived there for under 10 years</a:t>
            </a:r>
            <a:endParaRPr lang="nl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Employment status: 36% fulltime, 11% parttime, 7% self-employed, 5% student, 7% unpaid/household care/unemployed, 34% retired  </a:t>
            </a:r>
            <a:endParaRPr lang="nl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Educational background: 23%  secondary/vocational training, 75% tertiary, minority primary or less</a:t>
            </a:r>
            <a:endParaRPr lang="nl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Household composition: 34% single household, 10% single household with children, 32% couple, 21% shared housing (not a family)</a:t>
            </a:r>
            <a:endParaRPr lang="nl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Income&amp; digital skills: very well distributed</a:t>
            </a:r>
          </a:p>
          <a:p>
            <a:pPr lvl="0"/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3 chosen amenities (meaning, these are currently important for people to access nearby)</a:t>
            </a:r>
          </a:p>
          <a:p>
            <a:pPr marL="228600" lvl="0" indent="-228600">
              <a:buAutoNum type="arabicPeriod"/>
            </a:pPr>
            <a:r>
              <a:rPr lang="nl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Grocery store (395)</a:t>
            </a:r>
          </a:p>
          <a:p>
            <a:pPr marL="228600" lvl="0" indent="-228600">
              <a:buAutoNum type="arabicPeriod"/>
            </a:pPr>
            <a:r>
              <a:rPr lang="nl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Bakery (355)</a:t>
            </a:r>
          </a:p>
          <a:p>
            <a:pPr marL="228600" lvl="0" indent="-228600">
              <a:buAutoNum type="arabicPeriod"/>
            </a:pPr>
            <a:r>
              <a:rPr lang="nl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Pharmacy  (349)(I personally found this suprising, but it might be due to the relatively high number of older and retrired people, I assume they need more care and medicine. But this is just an assumption, not something we can know from the data)</a:t>
            </a:r>
          </a:p>
          <a:p>
            <a:pPr marL="228600" lvl="0" indent="-228600">
              <a:buAutoNum type="arabicPeriod"/>
            </a:pPr>
            <a:endParaRPr lang="nl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barriers (note: only answered if people answered ‘</a:t>
            </a:r>
            <a:r>
              <a:rPr lang="en-GB" sz="18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yes’</a:t>
            </a:r>
            <a:r>
              <a:rPr lang="en-GB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the previous question ‘do you experience barriers’) Also note: these are all selected by a really small subsection of the sample and we cannot assume normal distribution.</a:t>
            </a:r>
          </a:p>
          <a:p>
            <a:pPr marL="228600" lvl="0" indent="-228600">
              <a:buAutoNum type="arabicPeriod"/>
            </a:pPr>
            <a:r>
              <a:rPr lang="en-GB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 far away (35)</a:t>
            </a:r>
          </a:p>
          <a:p>
            <a:pPr marL="228600" lvl="0" indent="-228600">
              <a:buAutoNum type="arabicPeriod"/>
            </a:pPr>
            <a:r>
              <a:rPr lang="en-GB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 to reach with transport options available to me (28)</a:t>
            </a:r>
          </a:p>
          <a:p>
            <a:pPr marL="228600" lvl="0" indent="-228600">
              <a:buAutoNum type="arabicPeriod"/>
            </a:pPr>
            <a:r>
              <a:rPr lang="en-GB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open when I need it (21) / Traffic is too busy when I need to go there (20)</a:t>
            </a:r>
          </a:p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>
              <a:buNone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“Are there any amenities that you currently do not have nearby but wish you had?”</a:t>
            </a:r>
          </a:p>
          <a:p>
            <a:pPr marL="342900" indent="-342900">
              <a:buAutoNum type="arabicPeriod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No, all amenities I need are nearby (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235)</a:t>
            </a:r>
            <a:r>
              <a:rPr lang="nl-BE" sz="1800">
                <a:effectLst/>
              </a:rPr>
              <a:t> </a:t>
            </a:r>
          </a:p>
          <a:p>
            <a:pPr marL="342900" indent="-342900">
              <a:buAutoNum type="arabicPeriod"/>
            </a:pPr>
            <a:r>
              <a:rPr lang="nl-B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Banking servives (ATM, bank office) (60)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l-B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Cinema (53) </a:t>
            </a:r>
            <a:br>
              <a:rPr lang="nl-B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</a:b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  <a:sym typeface="Wingdings" pitchFamily="2" charset="2"/>
              </a:rPr>
              <a:t> Interesting here is that ‘no’  is the main answer of people, that’s quite positive. And there isn’t a huge difference in the other preferred amenities, so I suppose that may indicate that these are highly personal choices and nothing is structurally missing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2900" indent="-342900">
              <a:buAutoNum type="arabicPeriod"/>
            </a:pPr>
            <a:endParaRPr lang="nl-B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sldNum" idx="97"/>
          </p:nvPr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99F5D2B-B24C-493B-9A33-FCE8753D4D5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14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17 shows a clear prioritisation of essential, everyday services among respondents. Grocery stores stand out as the most important amenity to have close to home, selected by 71.5% of respondents, indicating the central role of food-related activities in daily life. Health-related services are also highly valued, with pharmacies (45%) and GP or primary health centres (41.2%) ranking second and third, respectively. </a:t>
            </a:r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15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6433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89742-6B32-363F-9E78-AB59CF7BF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9FB31-8F84-3950-E97D-EBEB56E19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B9CB69-B5B0-E89D-6DD4-FA17DEE85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BAF51-D14C-D8CD-81AE-2173B97E036A}"/>
              </a:ext>
            </a:extLst>
          </p:cNvPr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16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0162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addressing the barriers that limit people to have good reachability for services (see Figure 29), findings indicate that spatial and transport-related barriers dominate, but remain limited to a small share of respondents. The most frequently cited barrier is that services are too far from where people live (12%), followed by difficulties in reaching them by public transport, bike, or other modes (8%), and traffic congestion (6%). Other barriers, such as limited opening hours, high costs, or safety concerns during the trip, are mentioned by only small shares (around 3–4%). Barriers related to accessibility, inclusiveness, sustainability, or language are rarely reported (1–2% or less). Overall, the results suggest that while distance and transport connectivity remain the key constraints, most respondents do not perceive major systemic barriers to accessing services.</a:t>
            </a:r>
            <a:endParaRPr lang="en-B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17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7660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27535-8732-3214-0EB9-8F2070673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693569-BE0B-17B6-32E3-F411A6D47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EDC5A-8552-539B-DC0C-8710CFA6A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walking is the dominant mode for nearby, everyday services, particularly green areas and open spaces (81%), bakeries (63%), and grocery stores (51%), indicating strong local accessibility for these activities. Walking also plays an important role for access to GPs and banking services, where around 40–45% of trips are made on foot. 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4CDA4-2D9B-CE93-6C36-CF5407542773}"/>
              </a:ext>
            </a:extLst>
          </p:cNvPr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18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8921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B7922-0F15-BC9A-EC30-6C7F2E02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52B8D4-2780-43EA-7384-A6CEED7FC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BD04C-FB46-62A6-8B78-3930DE4F5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walking is the dominant mode for nearby, everyday services, particularly green areas and open spaces (81%), bakeries (63%), and grocery stores (51%), indicating strong local accessibility for these activities. Walking also plays an important role for access to GPs and banking services, where around 40–45% of trips are made on foot. 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8F590-555A-E4CA-F35B-879E0F2EA507}"/>
              </a:ext>
            </a:extLst>
          </p:cNvPr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19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7666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E33CF-BB65-4764-8834-DB48FD7E1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>
            <a:extLst>
              <a:ext uri="{FF2B5EF4-FFF2-40B4-BE49-F238E27FC236}">
                <a16:creationId xmlns:a16="http://schemas.microsoft.com/office/drawing/2014/main" id="{96D48D7F-43B3-3526-6B5D-DC28C3DE1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>
            <a:extLst>
              <a:ext uri="{FF2B5EF4-FFF2-40B4-BE49-F238E27FC236}">
                <a16:creationId xmlns:a16="http://schemas.microsoft.com/office/drawing/2014/main" id="{C1155BB2-C4FA-A467-C441-2713C5B319A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55640" y="5145120"/>
            <a:ext cx="6044760" cy="420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0" name="PlaceHolder 3">
            <a:extLst>
              <a:ext uri="{FF2B5EF4-FFF2-40B4-BE49-F238E27FC236}">
                <a16:creationId xmlns:a16="http://schemas.microsoft.com/office/drawing/2014/main" id="{DBE14718-78A6-6FDA-A76A-FBFAD92364EE}"/>
              </a:ext>
            </a:extLst>
          </p:cNvPr>
          <p:cNvSpPr>
            <a:spLocks noGrp="1"/>
          </p:cNvSpPr>
          <p:nvPr>
            <p:ph type="sldNum" idx="96"/>
          </p:nvPr>
        </p:nvSpPr>
        <p:spPr>
          <a:xfrm>
            <a:off x="4281480" y="10155240"/>
            <a:ext cx="3273120" cy="53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E0B3CA-3309-4699-93BA-14053AB3CEE1}" type="slidenum">
              <a: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8450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sz="1200" dirty="0"/>
              <a:t>Qualitative Layer 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"Flowers of Proximity" (TUM) workshops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Drawing </a:t>
            </a:r>
            <a:r>
              <a:rPr lang="en-US" sz="1200" i="1" dirty="0"/>
              <a:t>current </a:t>
            </a:r>
            <a:r>
              <a:rPr lang="en-US" sz="1200" dirty="0"/>
              <a:t>and </a:t>
            </a:r>
            <a:r>
              <a:rPr lang="en-US" sz="1200" i="1" dirty="0"/>
              <a:t>desired </a:t>
            </a:r>
            <a:r>
              <a:rPr lang="en-US" sz="1200" dirty="0"/>
              <a:t>daily access to amenities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Each 'petal' is a different sector of a person's daily life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Meant to facilitate discussions on where people (don't) go, and why, and what they would want to change </a:t>
            </a: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21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2795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22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0119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272E7-0D9C-DE6A-E341-078FF5B96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A99863B-0272-08A8-2B37-958C681A6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E3A092B-7C94-76DF-36E7-8D613128C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B61F43E-706D-E82C-B141-431D11472AB9}"/>
              </a:ext>
            </a:extLst>
          </p:cNvPr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pPr indent="0" algn="r">
              <a:buNone/>
            </a:pPr>
            <a:fld id="{B8960850-2147-403C-9516-1B0CA8DD425B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23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379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4760" cy="420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sldNum" idx="99"/>
          </p:nvPr>
        </p:nvSpPr>
        <p:spPr>
          <a:xfrm>
            <a:off x="4281480" y="10155240"/>
            <a:ext cx="3273120" cy="53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2D0DAB8-2573-4CB0-8B3C-1B55F9B74043}" type="slidenum">
              <a:rPr lang="en-NL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27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sldNum" idx="1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56B6A6B-130F-498C-BFEB-65D41B19096A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07A39B-2672-4F3C-A37F-2501228D8A54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FD5192D-502A-4823-A19D-D9B8A2099FBC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4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CD74087-BA2F-43E7-AC79-DC518B24252C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F16A44C-62DF-4143-8689-B5197EAAEBFC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6EA4E04-3314-4AB5-9EE0-2AB5CB93E22E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3957D34-EB4F-4339-8FFE-3A85C61B2F4F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8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648C1E3-EA5E-4438-955B-F47E035DB5F3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C42054C-A6A5-4B42-86D8-DC85E4F215DC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10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BABC7F1-C609-4D89-A66B-4E2585D3F5D7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495E581-57C9-4DC1-8B6F-670AC14427BE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21;p19"/>
          <p:cNvPicPr/>
          <p:nvPr/>
        </p:nvPicPr>
        <p:blipFill>
          <a:blip r:embed="rId2"/>
          <a:stretch/>
        </p:blipFill>
        <p:spPr>
          <a:xfrm>
            <a:off x="2312640" y="902880"/>
            <a:ext cx="8034840" cy="293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Picture 7" descr="A blue square with yellow dots on it&#10;&#10;Description automatically generated"/>
          <p:cNvPicPr/>
          <p:nvPr/>
        </p:nvPicPr>
        <p:blipFill>
          <a:blip r:embed="rId3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Picture 8" descr="A purple and white logo&#10;&#10;Description automatically generated"/>
          <p:cNvPicPr/>
          <p:nvPr/>
        </p:nvPicPr>
        <p:blipFill>
          <a:blip r:embed="rId4"/>
          <a:srcRect l="30606" t="30535" r="27374" b="37509"/>
          <a:stretch/>
        </p:blipFill>
        <p:spPr>
          <a:xfrm>
            <a:off x="133200" y="18180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7793C39-BB18-47C0-A8F5-6AC89679AEDD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D3198F1-E4B1-489E-94FE-DBB9690742B3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" name="PlaceHolder 6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26DA61-D876-4F98-B79F-E172E31B6E25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583BACA-9CAE-47E8-B40A-A035C29252AF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efault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85BE1A3-04E6-4D5B-86A7-D3BF59AA3C99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Default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778135B-4C9F-49D6-BA6A-D16507278859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Default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6BD7842-5592-4D6B-B8AC-DE7C15254321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A1EF0DB-3E7A-4A7C-AE31-9AA9952DD860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  <p:sp>
        <p:nvSpPr>
          <p:cNvPr id="13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Default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C668EE6-D69C-4A1E-8207-7A8CBA48BFBB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6" name="PlaceHolder 6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Default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sldNum" idx="38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D630E2A-0C5A-4029-8969-89956BC33763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6" name="PlaceHolder 8"/>
          <p:cNvSpPr>
            <a:spLocks noGrp="1"/>
          </p:cNvSpPr>
          <p:nvPr>
            <p:ph type="dt" idx="39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6" name="PlaceHolder 8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7" name="PlaceHolder 9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3951F42-7FF5-42B1-A7DF-5E643A883B9A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8" name="PlaceHolder 10"/>
          <p:cNvSpPr>
            <a:spLocks noGrp="1"/>
          </p:cNvSpPr>
          <p:nvPr>
            <p:ph type="dt" idx="42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dt" idx="4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NL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NL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ftr" idx="4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175" name="PlaceHolder 5"/>
          <p:cNvSpPr>
            <a:spLocks noGrp="1"/>
          </p:cNvSpPr>
          <p:nvPr>
            <p:ph type="sldNum" idx="4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E42B101-71FE-45CB-B12C-35ECF79B6D96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dt" idx="46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ftr" idx="47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181" name="PlaceHolder 4"/>
          <p:cNvSpPr>
            <a:spLocks noGrp="1"/>
          </p:cNvSpPr>
          <p:nvPr>
            <p:ph type="sldNum" idx="48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67A5BA-EB40-43AB-87B7-DE98D9E675F0}" type="slidenum">
              <a:rPr lang="en-US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ftr" idx="49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sldNum" idx="50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FA40CC1-C6D8-4F0A-B70D-286272E1D059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dt" idx="51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  <p:sp>
        <p:nvSpPr>
          <p:cNvPr id="18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1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ftr" idx="52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sldNum" idx="53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727DC42-2677-4E53-BCF5-BF94A994E1EE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6" name="PlaceHolder 5"/>
          <p:cNvSpPr>
            <a:spLocks noGrp="1"/>
          </p:cNvSpPr>
          <p:nvPr>
            <p:ph type="dt" idx="54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ftr" idx="55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sldNum" idx="56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D2BF864-9659-459A-B280-2FDD1C9609D9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dt" idx="57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efault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3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ftr" idx="58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9" name="PlaceHolder 6"/>
          <p:cNvSpPr>
            <a:spLocks noGrp="1"/>
          </p:cNvSpPr>
          <p:nvPr>
            <p:ph type="sldNum" idx="59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36D080A-95B7-425C-81FC-981DB743D6EB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0" name="PlaceHolder 7"/>
          <p:cNvSpPr>
            <a:spLocks noGrp="1"/>
          </p:cNvSpPr>
          <p:nvPr>
            <p:ph type="dt" idx="60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Default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2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ftr" idx="61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8" name="PlaceHolder 6"/>
          <p:cNvSpPr>
            <a:spLocks noGrp="1"/>
          </p:cNvSpPr>
          <p:nvPr>
            <p:ph type="sldNum" idx="62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C830642-4236-4A39-9741-F8C912238CEA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9" name="PlaceHolder 7"/>
          <p:cNvSpPr>
            <a:spLocks noGrp="1"/>
          </p:cNvSpPr>
          <p:nvPr>
            <p:ph type="dt" idx="63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Default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 type="ftr" idx="64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7" name="PlaceHolder 6"/>
          <p:cNvSpPr>
            <a:spLocks noGrp="1"/>
          </p:cNvSpPr>
          <p:nvPr>
            <p:ph type="sldNum" idx="65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16BAD17-9BF1-4C1E-98CA-20B5794B9855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8" name="PlaceHolder 7"/>
          <p:cNvSpPr>
            <a:spLocks noGrp="1"/>
          </p:cNvSpPr>
          <p:nvPr>
            <p:ph type="dt" idx="66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ftr" idx="67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ldNum" idx="68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5BFCE8-55EA-41CB-AD06-F89FE4A3127B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dt" idx="69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Default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ftr" idx="70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0" name="PlaceHolder 5"/>
          <p:cNvSpPr>
            <a:spLocks noGrp="1"/>
          </p:cNvSpPr>
          <p:nvPr>
            <p:ph type="sldNum" idx="71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0B6197E-3713-4F44-B16F-D4DA1C8DF0B3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1" name="PlaceHolder 6"/>
          <p:cNvSpPr>
            <a:spLocks noGrp="1"/>
          </p:cNvSpPr>
          <p:nvPr>
            <p:ph type="dt" idx="72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Default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3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9" name="PlaceHolder 6"/>
          <p:cNvSpPr>
            <a:spLocks noGrp="1"/>
          </p:cNvSpPr>
          <p:nvPr>
            <p:ph type="ftr" idx="73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" name="PlaceHolder 7"/>
          <p:cNvSpPr>
            <a:spLocks noGrp="1"/>
          </p:cNvSpPr>
          <p:nvPr>
            <p:ph type="sldNum" idx="74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C05CE6-F4FA-4953-AB55-5A5F2EBF707F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1" name="PlaceHolder 8"/>
          <p:cNvSpPr>
            <a:spLocks noGrp="1"/>
          </p:cNvSpPr>
          <p:nvPr>
            <p:ph type="dt" idx="75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1" name="PlaceHolder 8"/>
          <p:cNvSpPr>
            <a:spLocks noGrp="1"/>
          </p:cNvSpPr>
          <p:nvPr>
            <p:ph type="ftr" idx="76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2" name="PlaceHolder 9"/>
          <p:cNvSpPr>
            <a:spLocks noGrp="1"/>
          </p:cNvSpPr>
          <p:nvPr>
            <p:ph type="sldNum" idx="77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7A210D-5E01-40C1-B096-0D5DB1DB1F74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3" name="PlaceHolder 10"/>
          <p:cNvSpPr>
            <a:spLocks noGrp="1"/>
          </p:cNvSpPr>
          <p:nvPr>
            <p:ph type="dt" idx="78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5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ftr" idx="79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sldNum" idx="80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DC1D3E-4AE2-41CB-A024-CE7CDED9D0D0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" name="PlaceHolder 4"/>
          <p:cNvSpPr>
            <a:spLocks noGrp="1"/>
          </p:cNvSpPr>
          <p:nvPr>
            <p:ph type="dt" idx="81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  <p:sp>
        <p:nvSpPr>
          <p:cNvPr id="27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2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ftr" idx="82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sldNum" idx="83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F4BBA27-07AC-4FA1-BC0D-7CD66414586D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dt" idx="84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9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ftr" idx="85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sldNum" idx="86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6576658-5A03-4E2A-BDFC-B7D0F2C81F4B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dt" idx="87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7" descr="A blue square with yellow dots on it&#10;&#10;Description automatically generated"/>
          <p:cNvPicPr/>
          <p:nvPr/>
        </p:nvPicPr>
        <p:blipFill>
          <a:blip r:embed="rId2"/>
          <a:stretch/>
        </p:blipFill>
        <p:spPr>
          <a:xfrm>
            <a:off x="133200" y="6148800"/>
            <a:ext cx="4251600" cy="7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7" name="Picture 8" descr="A purple and white logo&#10;&#10;Description automatically generated"/>
          <p:cNvPicPr/>
          <p:nvPr/>
        </p:nvPicPr>
        <p:blipFill>
          <a:blip r:embed="rId3"/>
          <a:srcRect l="30606" t="30535" r="27374" b="37509"/>
          <a:stretch/>
        </p:blipFill>
        <p:spPr>
          <a:xfrm>
            <a:off x="10905120" y="146520"/>
            <a:ext cx="113364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ftr" idx="88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89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38E775-56B0-438A-9F91-B87AFB9EF146}" type="slidenum">
              <a:rPr lang="en-NL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dt" idx="90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58373-F009-D5C8-7C35-ED45C630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B87979-FA5E-66FE-8CAF-8E8760297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8804BE-26F1-8F9F-8E8B-89B2DB656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DDB3-AA60-4547-A282-DB49B3B9A7A7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BEE958-D75E-DFDE-4FAC-446F96B6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7E0CEB-8331-ADC0-58DB-52C7B4DEE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D292C-4A9F-D14E-B34E-E2AC29FE9F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0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26.pn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flowersofproximity.co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345780" y="4307760"/>
            <a:ext cx="11488320" cy="779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lang="en-US" sz="2800" b="0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</a:br>
            <a:br>
              <a:rPr lang="en-US" sz="2800" b="0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</a:br>
            <a:r>
              <a:rPr lang="en-GB" sz="2800" b="1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Making the 15-minute city work beyond the centre: Imagining 15-minute accessibility in urban outskirts</a:t>
            </a:r>
            <a:br>
              <a:rPr lang="en-GB" sz="2800" b="1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</a:br>
            <a:r>
              <a:rPr lang="en-US" sz="2000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Forthcoming</a:t>
            </a:r>
            <a:r>
              <a:rPr lang="en-US" sz="2000" b="0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 Final </a:t>
            </a:r>
            <a:r>
              <a:rPr lang="en-US" sz="2000" dirty="0">
                <a:solidFill>
                  <a:srgbClr val="000000"/>
                </a:solidFill>
                <a:latin typeface="Segoe UI"/>
                <a:ea typeface="DejaVu Sans"/>
              </a:rPr>
              <a:t>E</a:t>
            </a:r>
            <a:r>
              <a:rPr lang="en-US" sz="2000" b="0" u="none" strike="noStrike" dirty="0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vent – Brussels, 27 May 2026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1519920" y="5087160"/>
            <a:ext cx="9140040" cy="779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 algn="ctr" defTabSz="91440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Imre Keseru, associate professor</a:t>
            </a:r>
          </a:p>
          <a:p>
            <a:pPr marL="228600" indent="-228600" algn="ctr" defTabSz="91440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Segoe UI"/>
              </a:rPr>
              <a:t>Vrije Universiteit Brussel, Mobilise Research Group; House of Sustainable Transitions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" name="TextBox 2"/>
          <p:cNvSpPr/>
          <p:nvPr/>
        </p:nvSpPr>
        <p:spPr>
          <a:xfrm>
            <a:off x="3158100" y="414000"/>
            <a:ext cx="609228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3200" b="1" u="none" strike="noStrike">
                <a:solidFill>
                  <a:srgbClr val="5A49E3"/>
                </a:solidFill>
                <a:effectLst/>
                <a:uFillTx/>
                <a:latin typeface="Segoe UI"/>
                <a:ea typeface="DejaVu Sans"/>
              </a:rPr>
              <a:t>DREAMS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4CA739-2F8E-BCFC-9298-CC342EC0A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820" y="137160"/>
            <a:ext cx="2091690" cy="627507"/>
          </a:xfrm>
          <a:prstGeom prst="rect">
            <a:avLst/>
          </a:prstGeom>
        </p:spPr>
      </p:pic>
      <p:pic>
        <p:nvPicPr>
          <p:cNvPr id="4" name="Picture 2" descr="Logo HOST - House of Sustainable Transitions">
            <a:extLst>
              <a:ext uri="{FF2B5EF4-FFF2-40B4-BE49-F238E27FC236}">
                <a16:creationId xmlns:a16="http://schemas.microsoft.com/office/drawing/2014/main" id="{6FA00808-2E68-4D0C-6E15-9F25F2674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70" y="858619"/>
            <a:ext cx="1939590" cy="45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erpreting your dreams">
            <a:extLst>
              <a:ext uri="{FF2B5EF4-FFF2-40B4-BE49-F238E27FC236}">
                <a16:creationId xmlns:a16="http://schemas.microsoft.com/office/drawing/2014/main" id="{21ED97CB-657F-5B3D-4820-32780B70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892959F-B7CC-42FF-DD65-6410101EBA13}"/>
              </a:ext>
            </a:extLst>
          </p:cNvPr>
          <p:cNvGrpSpPr/>
          <p:nvPr/>
        </p:nvGrpSpPr>
        <p:grpSpPr>
          <a:xfrm>
            <a:off x="3829050" y="1295400"/>
            <a:ext cx="2183130" cy="1165860"/>
            <a:chOff x="2354580" y="628650"/>
            <a:chExt cx="2183130" cy="1165860"/>
          </a:xfrm>
        </p:grpSpPr>
        <p:sp>
          <p:nvSpPr>
            <p:cNvPr id="2" name="Thought Bubble: Cloud 1">
              <a:extLst>
                <a:ext uri="{FF2B5EF4-FFF2-40B4-BE49-F238E27FC236}">
                  <a16:creationId xmlns:a16="http://schemas.microsoft.com/office/drawing/2014/main" id="{03FDB2F4-9427-72A7-E1D2-B149DD94F5BA}"/>
                </a:ext>
              </a:extLst>
            </p:cNvPr>
            <p:cNvSpPr/>
            <p:nvPr/>
          </p:nvSpPr>
          <p:spPr>
            <a:xfrm>
              <a:off x="2354580" y="628650"/>
              <a:ext cx="2183130" cy="1165860"/>
            </a:xfrm>
            <a:prstGeom prst="cloud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pic>
          <p:nvPicPr>
            <p:cNvPr id="4" name="Graphic 3" descr="Vacation with solid fill">
              <a:extLst>
                <a:ext uri="{FF2B5EF4-FFF2-40B4-BE49-F238E27FC236}">
                  <a16:creationId xmlns:a16="http://schemas.microsoft.com/office/drawing/2014/main" id="{01FAF94F-6FF9-E853-908B-98240D5028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8945" y="754380"/>
              <a:ext cx="914400" cy="9144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CEC691-B179-1857-A848-A077D2C730B8}"/>
              </a:ext>
            </a:extLst>
          </p:cNvPr>
          <p:cNvGrpSpPr/>
          <p:nvPr/>
        </p:nvGrpSpPr>
        <p:grpSpPr>
          <a:xfrm>
            <a:off x="7196138" y="674370"/>
            <a:ext cx="2457450" cy="1493520"/>
            <a:chOff x="11167110" y="1588770"/>
            <a:chExt cx="2457450" cy="1493520"/>
          </a:xfrm>
        </p:grpSpPr>
        <p:sp>
          <p:nvSpPr>
            <p:cNvPr id="11" name="Thought Bubble: Cloud 10">
              <a:extLst>
                <a:ext uri="{FF2B5EF4-FFF2-40B4-BE49-F238E27FC236}">
                  <a16:creationId xmlns:a16="http://schemas.microsoft.com/office/drawing/2014/main" id="{701CF2C5-025F-9F18-B850-EDE656812DB8}"/>
                </a:ext>
              </a:extLst>
            </p:cNvPr>
            <p:cNvSpPr/>
            <p:nvPr/>
          </p:nvSpPr>
          <p:spPr>
            <a:xfrm>
              <a:off x="11167110" y="1588770"/>
              <a:ext cx="2457450" cy="1493520"/>
            </a:xfrm>
            <a:prstGeom prst="cloud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pic>
          <p:nvPicPr>
            <p:cNvPr id="10" name="Graphic 9" descr="Convertible with solid fill">
              <a:extLst>
                <a:ext uri="{FF2B5EF4-FFF2-40B4-BE49-F238E27FC236}">
                  <a16:creationId xmlns:a16="http://schemas.microsoft.com/office/drawing/2014/main" id="{3FCC2C2B-8DE7-5500-94DE-CD52ECF144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734800" y="1878330"/>
              <a:ext cx="914400" cy="914400"/>
            </a:xfrm>
            <a:prstGeom prst="rect">
              <a:avLst/>
            </a:prstGeom>
          </p:spPr>
        </p:pic>
      </p:grpSp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77140C5B-4306-8C68-733C-22A1C23386F1}"/>
              </a:ext>
            </a:extLst>
          </p:cNvPr>
          <p:cNvSpPr/>
          <p:nvPr/>
        </p:nvSpPr>
        <p:spPr>
          <a:xfrm>
            <a:off x="9694069" y="1688306"/>
            <a:ext cx="2457450" cy="149352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C913BF-9DD1-CF78-7539-33630CEC66F9}"/>
              </a:ext>
            </a:extLst>
          </p:cNvPr>
          <p:cNvGrpSpPr/>
          <p:nvPr/>
        </p:nvGrpSpPr>
        <p:grpSpPr>
          <a:xfrm>
            <a:off x="9996489" y="1532096"/>
            <a:ext cx="1858327" cy="1858327"/>
            <a:chOff x="12494419" y="674370"/>
            <a:chExt cx="1858327" cy="1858327"/>
          </a:xfrm>
        </p:grpSpPr>
        <p:pic>
          <p:nvPicPr>
            <p:cNvPr id="19" name="Graphic 18" descr="Harvey Balls 15% with solid fill">
              <a:extLst>
                <a:ext uri="{FF2B5EF4-FFF2-40B4-BE49-F238E27FC236}">
                  <a16:creationId xmlns:a16="http://schemas.microsoft.com/office/drawing/2014/main" id="{C183757C-66B9-DB53-C845-1CC1C7CCAF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494419" y="674370"/>
              <a:ext cx="1858327" cy="1858327"/>
            </a:xfrm>
            <a:prstGeom prst="rect">
              <a:avLst/>
            </a:prstGeom>
          </p:spPr>
        </p:pic>
        <p:pic>
          <p:nvPicPr>
            <p:cNvPr id="17" name="Graphic 16" descr="Walk with solid fill">
              <a:extLst>
                <a:ext uri="{FF2B5EF4-FFF2-40B4-BE49-F238E27FC236}">
                  <a16:creationId xmlns:a16="http://schemas.microsoft.com/office/drawing/2014/main" id="{D50A57CD-DDA9-0100-CBAF-455C853FE2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51118" y="1231106"/>
              <a:ext cx="914400" cy="914400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8AEE8C2-7CE9-DD66-2EBD-3EDB43B2C4E4}"/>
              </a:ext>
            </a:extLst>
          </p:cNvPr>
          <p:cNvSpPr txBox="1"/>
          <p:nvPr/>
        </p:nvSpPr>
        <p:spPr>
          <a:xfrm>
            <a:off x="100012" y="6617970"/>
            <a:ext cx="687228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Photo: </a:t>
            </a:r>
            <a:r>
              <a:rPr lang="en-BE" sz="1050" dirty="0">
                <a:solidFill>
                  <a:schemeClr val="bg1"/>
                </a:solidFill>
              </a:rPr>
              <a:t>https://www.dreams.co.uk/sleep-matters-club/do-people-actually-believe-dreams-mean-something-to-us</a:t>
            </a:r>
          </a:p>
        </p:txBody>
      </p:sp>
    </p:spTree>
    <p:extLst>
      <p:ext uri="{BB962C8B-B14F-4D97-AF65-F5344CB8AC3E}">
        <p14:creationId xmlns:p14="http://schemas.microsoft.com/office/powerpoint/2010/main" val="169889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5482800" cy="861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600" b="1" u="none" strike="noStrike">
                <a:solidFill>
                  <a:srgbClr val="584BE0"/>
                </a:solidFill>
                <a:effectLst/>
                <a:uFillTx/>
                <a:latin typeface="Segoe UI"/>
                <a:ea typeface="DejaVu Sans"/>
              </a:rPr>
              <a:t>Our DREAMS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" name="TextBox 2"/>
          <p:cNvSpPr/>
          <p:nvPr/>
        </p:nvSpPr>
        <p:spPr>
          <a:xfrm>
            <a:off x="345960" y="820800"/>
            <a:ext cx="10065960" cy="54585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To examine how co-created and user-centric mobility services, mobility hubs and flexible activity hubs can contribute to </a:t>
            </a:r>
            <a:r>
              <a:rPr lang="en-GB" sz="2800" b="1" u="none" strike="noStrike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accessible, sustainable and inclusive 15mC neighbourhoods in urban outskirts </a:t>
            </a: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Segoe UI"/>
                <a:ea typeface="DejaVu Sans"/>
              </a:rPr>
              <a:t>in European cities and regions. </a:t>
            </a:r>
          </a:p>
          <a:p>
            <a:pPr defTabSz="914400">
              <a:lnSpc>
                <a:spcPct val="120000"/>
              </a:lnSpc>
              <a:tabLst>
                <a:tab pos="0" algn="l"/>
              </a:tabLst>
            </a:pPr>
            <a:endParaRPr lang="en-GB" sz="2000">
              <a:solidFill>
                <a:srgbClr val="000000"/>
              </a:solidFill>
              <a:latin typeface="Segoe UI"/>
            </a:endParaRPr>
          </a:p>
          <a:p>
            <a:pPr marL="342900" indent="-342900" defTabSz="9144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Segoe UI"/>
              </a:rPr>
              <a:t>Better understand accessibility needs</a:t>
            </a:r>
          </a:p>
          <a:p>
            <a:pPr marL="342900" indent="-342900" defTabSz="9144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z="2800">
                <a:solidFill>
                  <a:srgbClr val="000000"/>
                </a:solidFill>
                <a:latin typeface="Segoe UI"/>
              </a:rPr>
              <a:t>Develop new business models for shared mobility</a:t>
            </a:r>
          </a:p>
          <a:p>
            <a:pPr marL="342900" indent="-342900" defTabSz="9144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Segoe UI"/>
              </a:rPr>
              <a:t>Assess the societal impacts of these new services</a:t>
            </a:r>
          </a:p>
          <a:p>
            <a:pPr marL="342900" indent="-342900" defTabSz="9144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z="2800">
                <a:solidFill>
                  <a:srgbClr val="000000"/>
                </a:solidFill>
                <a:latin typeface="Segoe UI"/>
              </a:rPr>
              <a:t>Develop a decision support tool </a:t>
            </a:r>
            <a:endParaRPr lang="en-GB" sz="2800" b="0" u="none" strike="noStrike">
              <a:solidFill>
                <a:srgbClr val="000000"/>
              </a:solidFill>
              <a:effectLst/>
              <a:uFillTx/>
              <a:latin typeface="Segoe UI"/>
            </a:endParaRPr>
          </a:p>
          <a:p>
            <a:pPr marL="342900" indent="-342900" defTabSz="9144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AEAE2-D147-6569-4F66-663DAA21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Picture 3">
            <a:extLst>
              <a:ext uri="{FF2B5EF4-FFF2-40B4-BE49-F238E27FC236}">
                <a16:creationId xmlns:a16="http://schemas.microsoft.com/office/drawing/2014/main" id="{DCC3D5A7-7351-9F45-14DA-28D8CB28740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150024" y="3138641"/>
            <a:ext cx="1035731" cy="54382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1" name="Picture 4">
            <a:extLst>
              <a:ext uri="{FF2B5EF4-FFF2-40B4-BE49-F238E27FC236}">
                <a16:creationId xmlns:a16="http://schemas.microsoft.com/office/drawing/2014/main" id="{F66B7442-9147-EBED-EDD2-54FDBDC78E1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198984" y="3812981"/>
            <a:ext cx="968495" cy="9684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2" name="Picture 12">
            <a:extLst>
              <a:ext uri="{FF2B5EF4-FFF2-40B4-BE49-F238E27FC236}">
                <a16:creationId xmlns:a16="http://schemas.microsoft.com/office/drawing/2014/main" id="{0FF1151F-9F80-60DA-9815-F63A7329A23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815432" y="2259696"/>
            <a:ext cx="3446339" cy="66098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5" name="Picture 16" descr="A blue square with white letters&#10;&#10;Description automatically generated with low confidence">
            <a:extLst>
              <a:ext uri="{FF2B5EF4-FFF2-40B4-BE49-F238E27FC236}">
                <a16:creationId xmlns:a16="http://schemas.microsoft.com/office/drawing/2014/main" id="{A5870353-5F47-AD81-E3C0-509A69C021B4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7184785" y="4706582"/>
            <a:ext cx="1132630" cy="11326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2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3E7391E-8C03-7943-CF0B-6AA8FD693BB2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3891537" y="4089050"/>
            <a:ext cx="1813889" cy="67334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3" name="Rectangle 6">
            <a:extLst>
              <a:ext uri="{FF2B5EF4-FFF2-40B4-BE49-F238E27FC236}">
                <a16:creationId xmlns:a16="http://schemas.microsoft.com/office/drawing/2014/main" id="{25AE2A05-1A8A-1DD5-892A-A5DB8FD4CBD6}"/>
              </a:ext>
            </a:extLst>
          </p:cNvPr>
          <p:cNvSpPr/>
          <p:nvPr/>
        </p:nvSpPr>
        <p:spPr>
          <a:xfrm>
            <a:off x="476280" y="0"/>
            <a:ext cx="371412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5000" rIns="90000" bIns="-45000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44" name="image6.png">
            <a:extLst>
              <a:ext uri="{FF2B5EF4-FFF2-40B4-BE49-F238E27FC236}">
                <a16:creationId xmlns:a16="http://schemas.microsoft.com/office/drawing/2014/main" id="{58B1E8C5-AD1E-4A1F-C42F-301F6BDF281A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882072" y="5011798"/>
            <a:ext cx="2107552" cy="69806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5" name="image24.png">
            <a:extLst>
              <a:ext uri="{FF2B5EF4-FFF2-40B4-BE49-F238E27FC236}">
                <a16:creationId xmlns:a16="http://schemas.microsoft.com/office/drawing/2014/main" id="{0A474226-4DB1-E0A2-E6AA-02147EC4EF71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1466775" y="3801827"/>
            <a:ext cx="1234967" cy="9526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image27.jpg">
            <a:extLst>
              <a:ext uri="{FF2B5EF4-FFF2-40B4-BE49-F238E27FC236}">
                <a16:creationId xmlns:a16="http://schemas.microsoft.com/office/drawing/2014/main" id="{1F1F31D9-36D0-B18E-0186-C04934F4281C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1111466" y="3145629"/>
            <a:ext cx="1895462" cy="51811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image18.png">
            <a:extLst>
              <a:ext uri="{FF2B5EF4-FFF2-40B4-BE49-F238E27FC236}">
                <a16:creationId xmlns:a16="http://schemas.microsoft.com/office/drawing/2014/main" id="{90F9D661-C46A-4EAA-FA2A-BA3DE81E42F0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1521024" y="4933503"/>
            <a:ext cx="939821" cy="90570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image25.png">
            <a:extLst>
              <a:ext uri="{FF2B5EF4-FFF2-40B4-BE49-F238E27FC236}">
                <a16:creationId xmlns:a16="http://schemas.microsoft.com/office/drawing/2014/main" id="{2F619C98-CF6A-547A-6D4E-21C29130F5A6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949177" y="3627718"/>
            <a:ext cx="2013619" cy="4306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9" name="image10.png" descr="Employer: Utrecht University of Applied Sciences - Security Talent">
            <a:extLst>
              <a:ext uri="{FF2B5EF4-FFF2-40B4-BE49-F238E27FC236}">
                <a16:creationId xmlns:a16="http://schemas.microsoft.com/office/drawing/2014/main" id="{430F43BD-B5B4-8AAA-3FA2-AA215C894C43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4006366" y="3144954"/>
            <a:ext cx="2568811" cy="69806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0" name="image17.png">
            <a:extLst>
              <a:ext uri="{FF2B5EF4-FFF2-40B4-BE49-F238E27FC236}">
                <a16:creationId xmlns:a16="http://schemas.microsoft.com/office/drawing/2014/main" id="{EEDA542D-8236-F589-B75E-25F9C49C316E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9131603" y="4498694"/>
            <a:ext cx="1648765" cy="77420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3" name="TextBox 58">
            <a:extLst>
              <a:ext uri="{FF2B5EF4-FFF2-40B4-BE49-F238E27FC236}">
                <a16:creationId xmlns:a16="http://schemas.microsoft.com/office/drawing/2014/main" id="{3C584F9A-13EF-5705-5E93-24FB6F2BF0D8}"/>
              </a:ext>
            </a:extLst>
          </p:cNvPr>
          <p:cNvSpPr/>
          <p:nvPr/>
        </p:nvSpPr>
        <p:spPr>
          <a:xfrm>
            <a:off x="3864389" y="1626980"/>
            <a:ext cx="3397382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200" b="1">
                <a:solidFill>
                  <a:srgbClr val="584BE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Our </a:t>
            </a:r>
            <a:r>
              <a:rPr lang="en-NL" sz="3200" b="1">
                <a:solidFill>
                  <a:srgbClr val="584BE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Dream team</a:t>
            </a:r>
            <a:endParaRPr lang="en-US" sz="3200" b="1">
              <a:solidFill>
                <a:srgbClr val="584BE1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D80E3BCB-F8FF-2062-300F-5DBDDBBF127A}"/>
              </a:ext>
            </a:extLst>
          </p:cNvPr>
          <p:cNvSpPr/>
          <p:nvPr/>
        </p:nvSpPr>
        <p:spPr>
          <a:xfrm>
            <a:off x="1575360" y="255600"/>
            <a:ext cx="797544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200" b="1">
                <a:solidFill>
                  <a:srgbClr val="584BE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DREAMS</a:t>
            </a:r>
          </a:p>
          <a:p>
            <a:pPr algn="ctr"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Bierstadt"/>
                <a:ea typeface="DejaVu Sans"/>
              </a:rPr>
              <a:t>(Jan 2023-Dec 2026)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Bierstadt"/>
                <a:ea typeface="DejaVu Sans"/>
              </a:rPr>
              <a:t>28 partners from 6 countries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75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0" y="369651"/>
            <a:ext cx="5482800" cy="861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600" b="1" u="none" strike="noStrike">
                <a:solidFill>
                  <a:srgbClr val="584BE0"/>
                </a:solidFill>
                <a:effectLst/>
                <a:uFillTx/>
                <a:latin typeface="Segoe UI"/>
                <a:ea typeface="DejaVu Sans"/>
              </a:rPr>
              <a:t>DREAMS 15-minute city Decision Support Tool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55" name="Picture 2" descr="A diagram of a project&#10;&#10;Description automatically generated"/>
          <p:cNvPicPr/>
          <p:nvPr/>
        </p:nvPicPr>
        <p:blipFill>
          <a:blip r:embed="rId3"/>
          <a:srcRect l="49070" t="6291" r="23214" b="6334"/>
          <a:stretch>
            <a:fillRect/>
          </a:stretch>
        </p:blipFill>
        <p:spPr>
          <a:xfrm>
            <a:off x="6536988" y="0"/>
            <a:ext cx="2665379" cy="689862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FA0FD41C-0D4C-0E9C-F928-1AB45A32AE9D}"/>
              </a:ext>
            </a:extLst>
          </p:cNvPr>
          <p:cNvSpPr/>
          <p:nvPr/>
        </p:nvSpPr>
        <p:spPr>
          <a:xfrm>
            <a:off x="4862533" y="1048960"/>
            <a:ext cx="1584960" cy="86112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Survey</a:t>
            </a:r>
            <a:endParaRPr lang="en-BE" b="1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1AA6D10-C6A6-B7C4-C5FA-B2ECE4A8CA1B}"/>
              </a:ext>
            </a:extLst>
          </p:cNvPr>
          <p:cNvSpPr/>
          <p:nvPr/>
        </p:nvSpPr>
        <p:spPr>
          <a:xfrm>
            <a:off x="4862533" y="1910080"/>
            <a:ext cx="1584960" cy="86112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GIS tool</a:t>
            </a:r>
            <a:endParaRPr lang="en-BE" b="1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87582A7-FED5-7E48-A6E8-4A224D0A5790}"/>
              </a:ext>
            </a:extLst>
          </p:cNvPr>
          <p:cNvSpPr/>
          <p:nvPr/>
        </p:nvSpPr>
        <p:spPr>
          <a:xfrm>
            <a:off x="4754880" y="3335074"/>
            <a:ext cx="1692613" cy="110484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Flowers of proximity</a:t>
            </a:r>
            <a:endParaRPr lang="en-BE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Box 11"/>
          <p:cNvSpPr/>
          <p:nvPr/>
        </p:nvSpPr>
        <p:spPr>
          <a:xfrm>
            <a:off x="11015280" y="6413760"/>
            <a:ext cx="475200" cy="30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fld id="{914B29ED-D1F5-4112-BF99-925AAC8F9C17}" type="slidenum">
              <a:rPr lang="en-US" sz="1400" b="1" u="none" strike="noStrike">
                <a:solidFill>
                  <a:schemeClr val="dk1"/>
                </a:solidFill>
                <a:effectLst/>
                <a:uFillTx/>
                <a:latin typeface="Bierstadt"/>
                <a:ea typeface="DejaVu Sans"/>
              </a:rPr>
              <a:t>6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Picture 4" descr="A map of europe with different types of connections&#10;&#10;AI-generated content may be incorrect.">
            <a:extLst>
              <a:ext uri="{FF2B5EF4-FFF2-40B4-BE49-F238E27FC236}">
                <a16:creationId xmlns:a16="http://schemas.microsoft.com/office/drawing/2014/main" id="{840A2761-5F5F-FB77-C9B5-3E7C503C2CE3}"/>
              </a:ext>
            </a:extLst>
          </p:cNvPr>
          <p:cNvPicPr/>
          <p:nvPr/>
        </p:nvPicPr>
        <p:blipFill>
          <a:blip r:embed="rId2"/>
          <a:srcRect r="6138"/>
          <a:stretch/>
        </p:blipFill>
        <p:spPr>
          <a:xfrm>
            <a:off x="2966719" y="1"/>
            <a:ext cx="9225281" cy="685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3" name="Rectangle 6"/>
          <p:cNvSpPr/>
          <p:nvPr/>
        </p:nvSpPr>
        <p:spPr>
          <a:xfrm>
            <a:off x="476280" y="0"/>
            <a:ext cx="371412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5000" rIns="90000" bIns="-45000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A6F0E626-C4A3-3D20-9691-E72F7C353E09}"/>
              </a:ext>
            </a:extLst>
          </p:cNvPr>
          <p:cNvSpPr/>
          <p:nvPr/>
        </p:nvSpPr>
        <p:spPr>
          <a:xfrm>
            <a:off x="-1269440" y="333051"/>
            <a:ext cx="797544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en-NL" sz="3200" b="1">
                <a:solidFill>
                  <a:srgbClr val="584BE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Dreams living lab</a:t>
            </a:r>
            <a:r>
              <a:rPr lang="en-US" sz="3200" b="1">
                <a:solidFill>
                  <a:srgbClr val="584BE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4DB45BFE-6432-A927-1A7B-D162A451C7CB}"/>
              </a:ext>
            </a:extLst>
          </p:cNvPr>
          <p:cNvSpPr/>
          <p:nvPr/>
        </p:nvSpPr>
        <p:spPr>
          <a:xfrm>
            <a:off x="10226720" y="686267"/>
            <a:ext cx="196528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2000" b="1" i="1" u="none" strike="noStrike">
                <a:solidFill>
                  <a:srgbClr val="FF0000"/>
                </a:solidFill>
                <a:effectLst/>
                <a:uFillTx/>
                <a:latin typeface="Bierstadt" panose="020B0004020202020204" pitchFamily="34" charset="0"/>
                <a:ea typeface="DejaVu Sans"/>
              </a:rPr>
              <a:t>Budapest (HU)</a:t>
            </a:r>
            <a:endParaRPr lang="en-US" sz="2000" b="0" i="1" u="none" strike="noStrike">
              <a:solidFill>
                <a:srgbClr val="FF0000"/>
              </a:solidFill>
              <a:effectLst/>
              <a:uFillTx/>
              <a:latin typeface="Bierstadt" panose="020B0004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EE42C44A-A0FE-CBAC-A1B8-A938434D8911}"/>
              </a:ext>
            </a:extLst>
          </p:cNvPr>
          <p:cNvSpPr/>
          <p:nvPr/>
        </p:nvSpPr>
        <p:spPr>
          <a:xfrm>
            <a:off x="10205340" y="5287097"/>
            <a:ext cx="196528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2000" b="1" i="1">
                <a:solidFill>
                  <a:srgbClr val="FF0000"/>
                </a:solidFill>
                <a:latin typeface="Bierstadt" panose="020B0004020202020204" pitchFamily="34" charset="0"/>
              </a:rPr>
              <a:t>Vienna</a:t>
            </a:r>
            <a:endParaRPr lang="en-US" sz="2000" b="0" i="1" u="none" strike="noStrike">
              <a:solidFill>
                <a:srgbClr val="FF0000"/>
              </a:solidFill>
              <a:effectLst/>
              <a:uFillTx/>
              <a:latin typeface="Bierstadt" panose="020B0004020202020204" pitchFamily="34" charset="0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D8C477E0-437B-9740-A87E-6C0C76635392}"/>
              </a:ext>
            </a:extLst>
          </p:cNvPr>
          <p:cNvSpPr/>
          <p:nvPr/>
        </p:nvSpPr>
        <p:spPr>
          <a:xfrm>
            <a:off x="4130720" y="4544158"/>
            <a:ext cx="196528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2000" b="1" i="1">
                <a:solidFill>
                  <a:srgbClr val="FF0000"/>
                </a:solidFill>
                <a:latin typeface="Bierstadt" panose="020B0004020202020204" pitchFamily="34" charset="0"/>
              </a:rPr>
              <a:t>Paris</a:t>
            </a:r>
            <a:endParaRPr lang="en-US" sz="2000" b="0" i="1" u="none" strike="noStrike">
              <a:solidFill>
                <a:srgbClr val="FF0000"/>
              </a:solidFill>
              <a:effectLst/>
              <a:uFillTx/>
              <a:latin typeface="Bierstadt" panose="020B0004020202020204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490319A-786C-7C63-AA95-EF7B6B44D231}"/>
              </a:ext>
            </a:extLst>
          </p:cNvPr>
          <p:cNvSpPr/>
          <p:nvPr/>
        </p:nvSpPr>
        <p:spPr>
          <a:xfrm>
            <a:off x="6395080" y="1560617"/>
            <a:ext cx="196528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2000" b="1" i="1">
                <a:solidFill>
                  <a:srgbClr val="FF0000"/>
                </a:solidFill>
                <a:latin typeface="Bierstadt" panose="020B0004020202020204" pitchFamily="34" charset="0"/>
              </a:rPr>
              <a:t>Utrecht</a:t>
            </a:r>
            <a:endParaRPr lang="en-US" sz="2000" b="0" i="1" u="none" strike="noStrike">
              <a:solidFill>
                <a:srgbClr val="FF0000"/>
              </a:solidFill>
              <a:effectLst/>
              <a:uFillTx/>
              <a:latin typeface="Bierstadt" panose="020B0004020202020204" pitchFamily="34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B569B0D-A25E-6B5B-2AEC-E694B941E7DA}"/>
              </a:ext>
            </a:extLst>
          </p:cNvPr>
          <p:cNvSpPr/>
          <p:nvPr/>
        </p:nvSpPr>
        <p:spPr>
          <a:xfrm>
            <a:off x="5293100" y="2453984"/>
            <a:ext cx="196528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2000" b="1" i="1">
                <a:solidFill>
                  <a:srgbClr val="FF0000"/>
                </a:solidFill>
                <a:latin typeface="Bierstadt" panose="020B0004020202020204" pitchFamily="34" charset="0"/>
              </a:rPr>
              <a:t>Brussels</a:t>
            </a:r>
            <a:endParaRPr lang="en-US" sz="2000" b="0" i="1" u="none" strike="noStrike">
              <a:solidFill>
                <a:srgbClr val="FF0000"/>
              </a:solidFill>
              <a:effectLst/>
              <a:uFillTx/>
              <a:latin typeface="Bierstadt" panose="020B0004020202020204" pitchFamily="34" charset="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0BB7A20D-959D-F970-AECB-29AD768FAEC9}"/>
              </a:ext>
            </a:extLst>
          </p:cNvPr>
          <p:cNvSpPr/>
          <p:nvPr/>
        </p:nvSpPr>
        <p:spPr>
          <a:xfrm>
            <a:off x="6009260" y="6243139"/>
            <a:ext cx="196528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2000" b="1" i="1">
                <a:solidFill>
                  <a:srgbClr val="FF0000"/>
                </a:solidFill>
                <a:latin typeface="Bierstadt" panose="020B0004020202020204" pitchFamily="34" charset="0"/>
              </a:rPr>
              <a:t>Munich</a:t>
            </a:r>
            <a:endParaRPr lang="en-US" sz="2000" b="0" i="1" u="none" strike="noStrike">
              <a:solidFill>
                <a:srgbClr val="FF0000"/>
              </a:solidFill>
              <a:effectLst/>
              <a:uFillTx/>
              <a:latin typeface="Bierstadt" panose="020B00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3035C-805D-778D-3ECE-A1957655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>
            <a:extLst>
              <a:ext uri="{FF2B5EF4-FFF2-40B4-BE49-F238E27FC236}">
                <a16:creationId xmlns:a16="http://schemas.microsoft.com/office/drawing/2014/main" id="{168A2DD9-7246-D6FE-3370-AD63C70F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00" y="159300"/>
            <a:ext cx="11003400" cy="76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3200" b="1">
                <a:solidFill>
                  <a:srgbClr val="584BE0"/>
                </a:solidFill>
                <a:latin typeface="Segoe UI"/>
              </a:rPr>
              <a:t>Brussels living lab: Neder-Over-</a:t>
            </a:r>
            <a:r>
              <a:rPr lang="en-US" sz="3200" b="1" err="1">
                <a:solidFill>
                  <a:srgbClr val="584BE0"/>
                </a:solidFill>
                <a:latin typeface="Segoe UI"/>
              </a:rPr>
              <a:t>Heembeek</a:t>
            </a:r>
            <a:r>
              <a:rPr lang="en-US" sz="3200" b="1">
                <a:solidFill>
                  <a:srgbClr val="584BE0"/>
                </a:solidFill>
                <a:latin typeface="Segoe UI"/>
              </a:rPr>
              <a:t> (NOH)</a:t>
            </a: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BC97BA2-6F2B-59B3-DB7F-971E67F120F6}"/>
              </a:ext>
            </a:extLst>
          </p:cNvPr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Tijdelijke aanduiding voor inhoud 3" descr="Afbeelding met kaart, tekst, atlas&#10;&#10;Automatisch gegenereerde beschrijving">
            <a:extLst>
              <a:ext uri="{FF2B5EF4-FFF2-40B4-BE49-F238E27FC236}">
                <a16:creationId xmlns:a16="http://schemas.microsoft.com/office/drawing/2014/main" id="{7E4A6A36-52AD-A1CA-3B48-2D081FE10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291" y="1022347"/>
            <a:ext cx="5046045" cy="4973787"/>
          </a:xfrm>
          <a:prstGeom prst="rect">
            <a:avLst/>
          </a:prstGeom>
        </p:spPr>
      </p:pic>
      <p:pic>
        <p:nvPicPr>
          <p:cNvPr id="3" name="Tijdelijke aanduiding voor inhoud 3" descr="Afbeelding met tekst, kaart, Lettertype, atlas&#10;&#10;Automatisch gegenereerde beschrijving">
            <a:extLst>
              <a:ext uri="{FF2B5EF4-FFF2-40B4-BE49-F238E27FC236}">
                <a16:creationId xmlns:a16="http://schemas.microsoft.com/office/drawing/2014/main" id="{E9458FAE-4C4F-3E2B-BADF-C599326BE6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8892" y="1048851"/>
            <a:ext cx="5135273" cy="49737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494870-E31C-5AA9-E73B-3172F9D11E08}"/>
              </a:ext>
            </a:extLst>
          </p:cNvPr>
          <p:cNvSpPr txBox="1"/>
          <p:nvPr/>
        </p:nvSpPr>
        <p:spPr>
          <a:xfrm>
            <a:off x="5453270" y="3007386"/>
            <a:ext cx="1285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City of Brussels</a:t>
            </a:r>
            <a:endParaRPr lang="en-BE" b="1">
              <a:solidFill>
                <a:schemeClr val="bg1"/>
              </a:solidFill>
            </a:endParaRPr>
          </a:p>
        </p:txBody>
      </p:sp>
      <p:pic>
        <p:nvPicPr>
          <p:cNvPr id="6" name="Picture 2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AB809FB-DF4B-408C-0712-B936D4631663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574165" y="1911175"/>
            <a:ext cx="2631734" cy="97694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image6.png">
            <a:extLst>
              <a:ext uri="{FF2B5EF4-FFF2-40B4-BE49-F238E27FC236}">
                <a16:creationId xmlns:a16="http://schemas.microsoft.com/office/drawing/2014/main" id="{6C713549-9584-1CC2-A201-317580C1B5A4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695735" y="1145664"/>
            <a:ext cx="3057803" cy="101281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6" name="Picture 2" descr="Cambio Logo PNG Vector (SVG) Free Download">
            <a:extLst>
              <a:ext uri="{FF2B5EF4-FFF2-40B4-BE49-F238E27FC236}">
                <a16:creationId xmlns:a16="http://schemas.microsoft.com/office/drawing/2014/main" id="{703C39EB-87D8-9184-DA01-32465953C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600" y="2824258"/>
            <a:ext cx="664281" cy="66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4321B5-A569-5A04-4B43-2B0FC6048E62}"/>
              </a:ext>
            </a:extLst>
          </p:cNvPr>
          <p:cNvSpPr txBox="1"/>
          <p:nvPr/>
        </p:nvSpPr>
        <p:spPr>
          <a:xfrm>
            <a:off x="9524348" y="2939082"/>
            <a:ext cx="2509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CAMBIO Car Sharing</a:t>
            </a:r>
            <a:endParaRPr lang="en-BE"/>
          </a:p>
        </p:txBody>
      </p:sp>
      <p:pic>
        <p:nvPicPr>
          <p:cNvPr id="1030" name="Picture 6" descr="Brussel Mobiliteit">
            <a:extLst>
              <a:ext uri="{FF2B5EF4-FFF2-40B4-BE49-F238E27FC236}">
                <a16:creationId xmlns:a16="http://schemas.microsoft.com/office/drawing/2014/main" id="{79E42C91-6B28-7A6C-EDEA-C1EE1EF6EB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4" b="22077"/>
          <a:stretch>
            <a:fillRect/>
          </a:stretch>
        </p:blipFill>
        <p:spPr bwMode="auto">
          <a:xfrm>
            <a:off x="8589456" y="3549587"/>
            <a:ext cx="3311340" cy="97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6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6673B-2529-FD24-6FFB-5CA31376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b="1" err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Challenges</a:t>
            </a:r>
            <a:r>
              <a:rPr lang="nl-NL" sz="3200" b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Neder-over-Heembeek </a:t>
            </a:r>
            <a:endParaRPr lang="en-GB" sz="3200" b="1">
              <a:solidFill>
                <a:srgbClr val="584BE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EDEAA15-B7B4-1880-3D13-32C37B0F320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45654" y="1715061"/>
            <a:ext cx="12117466" cy="382544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/>
              <a:t>Spatial isolation and weak connections to the city centre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err="1"/>
              <a:t>Administratively</a:t>
            </a:r>
            <a:r>
              <a:rPr lang="nl-NL" sz="3200"/>
              <a:t> part of </a:t>
            </a:r>
            <a:r>
              <a:rPr lang="nl-NL" sz="3200" err="1"/>
              <a:t>the</a:t>
            </a:r>
            <a:r>
              <a:rPr lang="nl-NL" sz="3200"/>
              <a:t> City of Brussels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nl-NL" sz="3200"/>
              <a:t>General feeling of </a:t>
            </a:r>
            <a:r>
              <a:rPr lang="nl-NL" sz="3200" err="1"/>
              <a:t>being</a:t>
            </a:r>
            <a:r>
              <a:rPr lang="nl-NL" sz="3200"/>
              <a:t> '</a:t>
            </a:r>
            <a:r>
              <a:rPr lang="nl-NL" sz="3200" err="1"/>
              <a:t>forgotten</a:t>
            </a:r>
            <a:r>
              <a:rPr lang="nl-NL" sz="3200"/>
              <a:t>’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3200"/>
              <a:t>Strong mobility pressures</a:t>
            </a:r>
          </a:p>
          <a:p>
            <a:pPr marL="457200" lvl="3" indent="-457200">
              <a:buFont typeface="Arial" panose="020B0604020202020204" pitchFamily="34" charset="0"/>
              <a:buChar char="•"/>
            </a:pPr>
            <a:r>
              <a:rPr lang="en-GB" sz="3200"/>
              <a:t>Insufficient or missing pedestrian and cycling links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3200"/>
              <a:t>Heavy freight traffic</a:t>
            </a:r>
            <a:endParaRPr lang="nl-NL" sz="320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3200"/>
              <a:t>Unequal access to amenities and services</a:t>
            </a:r>
          </a:p>
        </p:txBody>
      </p:sp>
    </p:spTree>
    <p:extLst>
      <p:ext uri="{BB962C8B-B14F-4D97-AF65-F5344CB8AC3E}">
        <p14:creationId xmlns:p14="http://schemas.microsoft.com/office/powerpoint/2010/main" val="84752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E9CB26-497A-DF9F-5F40-22BB3B62E2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08" t="8592" r="2023" b="2074"/>
          <a:stretch>
            <a:fillRect/>
          </a:stretch>
        </p:blipFill>
        <p:spPr>
          <a:xfrm>
            <a:off x="3586480" y="731520"/>
            <a:ext cx="8605520" cy="6126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40BCD2-6C97-1E72-1FE7-B7F718FCBD88}"/>
              </a:ext>
            </a:extLst>
          </p:cNvPr>
          <p:cNvSpPr txBox="1"/>
          <p:nvPr/>
        </p:nvSpPr>
        <p:spPr>
          <a:xfrm>
            <a:off x="7457440" y="6427113"/>
            <a:ext cx="47345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50"/>
              <a:t>Source: Brussel </a:t>
            </a:r>
            <a:r>
              <a:rPr lang="fr-FR" sz="1050" err="1"/>
              <a:t>Studies</a:t>
            </a:r>
            <a:r>
              <a:rPr lang="fr-FR" sz="1050"/>
              <a:t> Institute: La Ville à 10 minutes. </a:t>
            </a:r>
            <a:br>
              <a:rPr lang="fr-FR" sz="1050"/>
            </a:br>
            <a:r>
              <a:rPr lang="fr-FR" sz="1050"/>
              <a:t>https://bsi.brussels/wp-content/uploads/sites/2/2021/10/PlaquetteV10min.pdf</a:t>
            </a:r>
            <a:endParaRPr lang="en-BE" sz="105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3AE7B25-04A1-4831-A6FB-48CDCB57F1D9}"/>
              </a:ext>
            </a:extLst>
          </p:cNvPr>
          <p:cNvSpPr txBox="1">
            <a:spLocks/>
          </p:cNvSpPr>
          <p:nvPr/>
        </p:nvSpPr>
        <p:spPr>
          <a:xfrm>
            <a:off x="325120" y="273600"/>
            <a:ext cx="11256440" cy="114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err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</a:t>
            </a:r>
            <a:r>
              <a:rPr lang="nl-NL" sz="3200" b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10-minute </a:t>
            </a:r>
            <a:r>
              <a:rPr lang="nl-NL" sz="3200" b="1" err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accessibility</a:t>
            </a:r>
            <a:r>
              <a:rPr lang="nl-NL" sz="3200" b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on </a:t>
            </a:r>
            <a:r>
              <a:rPr lang="nl-NL" sz="3200" b="1" err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foot</a:t>
            </a:r>
            <a:r>
              <a:rPr lang="nl-NL" sz="3200" b="1">
                <a:solidFill>
                  <a:srgbClr val="584BE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City of Brussels</a:t>
            </a:r>
            <a:endParaRPr lang="en-GB" sz="3200" b="1">
              <a:solidFill>
                <a:srgbClr val="584BE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: Diagonal Corners Snipped 1">
            <a:extLst>
              <a:ext uri="{FF2B5EF4-FFF2-40B4-BE49-F238E27FC236}">
                <a16:creationId xmlns:a16="http://schemas.microsoft.com/office/drawing/2014/main" id="{1A5946DF-039C-C767-70CA-E91E863B77CA}"/>
              </a:ext>
            </a:extLst>
          </p:cNvPr>
          <p:cNvSpPr/>
          <p:nvPr/>
        </p:nvSpPr>
        <p:spPr>
          <a:xfrm rot="2170841">
            <a:off x="7232759" y="597698"/>
            <a:ext cx="758970" cy="1166736"/>
          </a:xfrm>
          <a:prstGeom prst="snip2DiagRect">
            <a:avLst>
              <a:gd name="adj1" fmla="val 50000"/>
              <a:gd name="adj2" fmla="val 16667"/>
            </a:avLst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42138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E689-B403-6773-78A9-B74EEBCC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>
            <a:extLst>
              <a:ext uri="{FF2B5EF4-FFF2-40B4-BE49-F238E27FC236}">
                <a16:creationId xmlns:a16="http://schemas.microsoft.com/office/drawing/2014/main" id="{5AB05841-1651-6ADC-8DCA-EA07B105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33" y="509351"/>
            <a:ext cx="5482800" cy="861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600" b="1" u="none" strike="noStrike">
                <a:solidFill>
                  <a:srgbClr val="584BE0"/>
                </a:solidFill>
                <a:effectLst/>
                <a:uFillTx/>
                <a:latin typeface="Segoe UI"/>
                <a:ea typeface="DejaVu Sans"/>
              </a:rPr>
              <a:t>Layer 1: Current accessibility – GIS-based decision support tool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55" name="Picture 2" descr="A diagram of a project&#10;&#10;Description automatically generated">
            <a:extLst>
              <a:ext uri="{FF2B5EF4-FFF2-40B4-BE49-F238E27FC236}">
                <a16:creationId xmlns:a16="http://schemas.microsoft.com/office/drawing/2014/main" id="{B0A2CE2E-EB58-6354-BAE5-7798DD18916C}"/>
              </a:ext>
            </a:extLst>
          </p:cNvPr>
          <p:cNvPicPr/>
          <p:nvPr/>
        </p:nvPicPr>
        <p:blipFill>
          <a:blip r:embed="rId3"/>
          <a:srcRect l="49070" t="6291" r="23214" b="6334"/>
          <a:stretch>
            <a:fillRect/>
          </a:stretch>
        </p:blipFill>
        <p:spPr>
          <a:xfrm>
            <a:off x="6536988" y="0"/>
            <a:ext cx="2665379" cy="689862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CA8DF5-D497-41AC-BCF7-3704B160B6F3}"/>
              </a:ext>
            </a:extLst>
          </p:cNvPr>
          <p:cNvSpPr/>
          <p:nvPr/>
        </p:nvSpPr>
        <p:spPr>
          <a:xfrm>
            <a:off x="6828818" y="1080935"/>
            <a:ext cx="2171220" cy="8387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6932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235800" y="159300"/>
            <a:ext cx="11003400" cy="76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3200" b="1">
                <a:solidFill>
                  <a:srgbClr val="584BE0"/>
                </a:solidFill>
                <a:latin typeface="Segoe UI"/>
              </a:rPr>
              <a:t>Layer 1: Current accessibility: DREAMS Accessibility Tool</a:t>
            </a: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258901" y="1015174"/>
            <a:ext cx="3623681" cy="18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10000"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15-Min City Compliance</a:t>
            </a:r>
            <a:endParaRPr lang="en-US" sz="28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The proportion of destinations that can be reached within 15-minute threshold.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337888-3E8A-A8AE-671E-560901DA3E7A}"/>
              </a:ext>
            </a:extLst>
          </p:cNvPr>
          <p:cNvSpPr txBox="1"/>
          <p:nvPr/>
        </p:nvSpPr>
        <p:spPr>
          <a:xfrm>
            <a:off x="4641816" y="6357068"/>
            <a:ext cx="616280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b="1" dirty="0">
                <a:solidFill>
                  <a:schemeClr val="dk1"/>
                </a:solidFill>
                <a:latin typeface="Calibri"/>
              </a:rPr>
              <a:t>15-minute city compliance in Neder-Over-</a:t>
            </a:r>
            <a:r>
              <a:rPr lang="en-US" b="1" dirty="0" err="1">
                <a:solidFill>
                  <a:schemeClr val="dk1"/>
                </a:solidFill>
                <a:latin typeface="Calibri"/>
              </a:rPr>
              <a:t>Heembeek</a:t>
            </a:r>
            <a:r>
              <a:rPr lang="en-US" b="1" dirty="0">
                <a:solidFill>
                  <a:schemeClr val="dk1"/>
                </a:solidFill>
                <a:latin typeface="Calibri"/>
              </a:rPr>
              <a:t> </a:t>
            </a:r>
            <a:endParaRPr lang="en-US" sz="1800" b="1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D59C26-91D0-39B6-349D-950EBBC75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8322" y="803494"/>
            <a:ext cx="6510558" cy="555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FEB29E-1D44-0F0F-34C6-181900045B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69" t="20860" r="35058" b="8982"/>
          <a:stretch>
            <a:fillRect/>
          </a:stretch>
        </p:blipFill>
        <p:spPr>
          <a:xfrm>
            <a:off x="4423411" y="677763"/>
            <a:ext cx="5172704" cy="48886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607728-6D26-DC9A-2D77-6F4B795A63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94" t="18571" r="82833" b="33036"/>
          <a:stretch>
            <a:fillRect/>
          </a:stretch>
        </p:blipFill>
        <p:spPr>
          <a:xfrm>
            <a:off x="10164023" y="1015174"/>
            <a:ext cx="1715775" cy="30975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A56235-AD99-F139-AF3C-B5B0BA5D9A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75" t="45179" r="81344" b="30747"/>
          <a:stretch>
            <a:fillRect/>
          </a:stretch>
        </p:blipFill>
        <p:spPr>
          <a:xfrm>
            <a:off x="10164023" y="4112704"/>
            <a:ext cx="1863090" cy="15409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A03DB9-EC5F-6D9B-805C-D82FF7B98E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000" t="42500" r="1352" b="12288"/>
          <a:stretch>
            <a:fillRect/>
          </a:stretch>
        </p:blipFill>
        <p:spPr>
          <a:xfrm>
            <a:off x="164887" y="3348990"/>
            <a:ext cx="3614633" cy="289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8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CDE0F-A8A7-B3F7-E423-A1A21BF13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>
            <a:extLst>
              <a:ext uri="{FF2B5EF4-FFF2-40B4-BE49-F238E27FC236}">
                <a16:creationId xmlns:a16="http://schemas.microsoft.com/office/drawing/2014/main" id="{936CF638-311D-D616-DCAE-E7FFBC34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00" y="159300"/>
            <a:ext cx="11003400" cy="76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3200" b="1">
                <a:solidFill>
                  <a:srgbClr val="584BE0"/>
                </a:solidFill>
                <a:latin typeface="Segoe UI"/>
              </a:rPr>
              <a:t>Layer 1: Current accessibility: DREAMS Accessibility Tool</a:t>
            </a: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896804B-3473-7683-1D23-5639A454ECC5}"/>
              </a:ext>
            </a:extLst>
          </p:cNvPr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868CA-E3DF-3280-EC34-181D770A2393}"/>
              </a:ext>
            </a:extLst>
          </p:cNvPr>
          <p:cNvSpPr txBox="1"/>
          <p:nvPr/>
        </p:nvSpPr>
        <p:spPr>
          <a:xfrm>
            <a:off x="4641816" y="6357068"/>
            <a:ext cx="616280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b="1">
                <a:solidFill>
                  <a:schemeClr val="dk1"/>
                </a:solidFill>
                <a:latin typeface="Calibri"/>
              </a:rPr>
              <a:t>Accessibility of supermarkets on foot (minutes)</a:t>
            </a:r>
            <a:endParaRPr lang="en-US" sz="18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72CE18-C67B-B366-1E19-7738634DA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069CA6-B93E-7B75-40E0-A8A09EAADF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715"/>
          <a:stretch>
            <a:fillRect/>
          </a:stretch>
        </p:blipFill>
        <p:spPr>
          <a:xfrm>
            <a:off x="142120" y="987910"/>
            <a:ext cx="11897480" cy="520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2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84A24-3557-3EC0-FCC4-CD1A74FB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Picture 2" descr="A diagram of a project&#10;&#10;Description automatically generated">
            <a:extLst>
              <a:ext uri="{FF2B5EF4-FFF2-40B4-BE49-F238E27FC236}">
                <a16:creationId xmlns:a16="http://schemas.microsoft.com/office/drawing/2014/main" id="{89ECE297-5FA7-998B-5E0F-12C4F1B456D8}"/>
              </a:ext>
            </a:extLst>
          </p:cNvPr>
          <p:cNvPicPr/>
          <p:nvPr/>
        </p:nvPicPr>
        <p:blipFill>
          <a:blip r:embed="rId3"/>
          <a:srcRect l="49070" t="6291" r="23214" b="6334"/>
          <a:stretch>
            <a:fillRect/>
          </a:stretch>
        </p:blipFill>
        <p:spPr>
          <a:xfrm>
            <a:off x="6536988" y="0"/>
            <a:ext cx="2665379" cy="689862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9D133F-77CB-6B65-F79B-A18A30950F2E}"/>
              </a:ext>
            </a:extLst>
          </p:cNvPr>
          <p:cNvSpPr/>
          <p:nvPr/>
        </p:nvSpPr>
        <p:spPr>
          <a:xfrm>
            <a:off x="6892318" y="1893735"/>
            <a:ext cx="2171220" cy="8387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2A48C533-963E-F8C5-DA04-37CEC1A29365}"/>
              </a:ext>
            </a:extLst>
          </p:cNvPr>
          <p:cNvSpPr txBox="1">
            <a:spLocks/>
          </p:cNvSpPr>
          <p:nvPr/>
        </p:nvSpPr>
        <p:spPr>
          <a:xfrm>
            <a:off x="248232" y="509351"/>
            <a:ext cx="6288755" cy="861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r>
              <a:rPr lang="en-GB" sz="3600" b="1">
                <a:solidFill>
                  <a:srgbClr val="584BE0"/>
                </a:solidFill>
                <a:latin typeface="Segoe UI"/>
                <a:ea typeface="DejaVu Sans"/>
              </a:rPr>
              <a:t>Layer 2: Perceived accessibility – DREAMS survey</a:t>
            </a:r>
            <a:endParaRPr lang="en-US" sz="36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30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Picture 6"/>
          <p:cNvPicPr/>
          <p:nvPr/>
        </p:nvPicPr>
        <p:blipFill>
          <a:blip r:embed="rId3"/>
          <a:stretch/>
        </p:blipFill>
        <p:spPr>
          <a:xfrm>
            <a:off x="7623810" y="3350413"/>
            <a:ext cx="4568190" cy="350758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600615" y="1404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2700" b="1" u="none" strike="noStrike">
                <a:solidFill>
                  <a:srgbClr val="5A49E3"/>
                </a:solidFill>
                <a:effectLst/>
                <a:uFillTx/>
                <a:latin typeface="Fira Sans"/>
                <a:ea typeface="DejaVu Sans"/>
              </a:rPr>
              <a:t>Layer 2: Perceived accessibility</a:t>
            </a:r>
            <a:br>
              <a:rPr lang="en-GB" sz="2700" b="1" u="none" strike="noStrike">
                <a:solidFill>
                  <a:srgbClr val="5A49E3"/>
                </a:solidFill>
                <a:effectLst/>
                <a:uFillTx/>
                <a:latin typeface="Fira Sans"/>
                <a:ea typeface="DejaVu Sans"/>
              </a:rPr>
            </a:br>
            <a:r>
              <a:rPr lang="en-GB" sz="2700" b="1" u="none" strike="noStrike">
                <a:solidFill>
                  <a:srgbClr val="5A49E3"/>
                </a:solidFill>
                <a:effectLst/>
                <a:uFillTx/>
                <a:latin typeface="Fira Sans"/>
                <a:ea typeface="DejaVu Sans"/>
              </a:rPr>
              <a:t>DREAMS survey on 15-minute neighbourhoods</a:t>
            </a:r>
            <a:br>
              <a:rPr sz="2000"/>
            </a:b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 type="subTitle" idx="4294967295"/>
          </p:nvPr>
        </p:nvSpPr>
        <p:spPr>
          <a:xfrm>
            <a:off x="196215" y="1284480"/>
            <a:ext cx="11780520" cy="1042987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85840" indent="-28584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>
                <a:solidFill>
                  <a:schemeClr val="dk1"/>
                </a:solidFill>
                <a:latin typeface="Fira Sans"/>
              </a:rPr>
              <a:t>Conducted in 6 cities: </a:t>
            </a:r>
            <a:br>
              <a:rPr lang="en-US" sz="2400">
                <a:solidFill>
                  <a:schemeClr val="dk1"/>
                </a:solidFill>
                <a:latin typeface="Fira Sans"/>
              </a:rPr>
            </a:br>
            <a:r>
              <a:rPr lang="en-US" sz="2400">
                <a:solidFill>
                  <a:schemeClr val="dk1"/>
                </a:solidFill>
                <a:latin typeface="Fira Sans"/>
              </a:rPr>
              <a:t>Brussels, Budapest, Munich, Paris, Utrecht, Vienna</a:t>
            </a:r>
          </a:p>
          <a:p>
            <a:pPr marL="285840" indent="-28584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>
                <a:solidFill>
                  <a:schemeClr val="dk1"/>
                </a:solidFill>
                <a:latin typeface="Fira Sans"/>
              </a:rPr>
              <a:t>Sample: 2542 respondents</a:t>
            </a:r>
            <a:endParaRPr lang="en-BE" sz="2400">
              <a:solidFill>
                <a:schemeClr val="dk1"/>
              </a:solidFill>
              <a:latin typeface="Fira Sans"/>
            </a:endParaRPr>
          </a:p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Mobility </a:t>
            </a:r>
            <a:r>
              <a:rPr lang="en-US" sz="2400" b="0" u="none" strike="noStrike" err="1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behaviour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 (mode choice, travel frequency, etc.)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Currently accessed amenities</a:t>
            </a:r>
          </a:p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Stated preferences for services at</a:t>
            </a:r>
            <a:b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</a:b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walking/cycling distance (top 3-5)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  <a:ea typeface="DejaVu Sans"/>
              </a:rPr>
              <a:t>Perceived barriers for reaching services</a:t>
            </a:r>
          </a:p>
          <a:p>
            <a:pPr marL="285840" indent="-28584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</a:rPr>
              <a:t>Brussels survey: N= 793, distributed the</a:t>
            </a:r>
            <a:b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</a:rPr>
            </a:b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Fira Sans"/>
              </a:rPr>
              <a:t>Brussels Region 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B18ECB4-1E38-3737-A3F7-565EF1DC1B36}"/>
              </a:ext>
            </a:extLst>
          </p:cNvPr>
          <p:cNvSpPr/>
          <p:nvPr/>
        </p:nvSpPr>
        <p:spPr>
          <a:xfrm>
            <a:off x="10045700" y="4292600"/>
            <a:ext cx="927100" cy="787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D7A7DB-B5A9-8C2E-9BD7-55B358D0C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412200"/>
          </a:xfrm>
        </p:spPr>
        <p:txBody>
          <a:bodyPr/>
          <a:lstStyle/>
          <a:p>
            <a:r>
              <a:rPr lang="en-GB" sz="2700" b="1">
                <a:solidFill>
                  <a:srgbClr val="5A49E3"/>
                </a:solidFill>
                <a:latin typeface="Fira Sans"/>
              </a:rPr>
              <a:t>Top 10 amenities selected as important to have nearby</a:t>
            </a:r>
            <a:endParaRPr lang="en-BE" sz="2700" b="1">
              <a:solidFill>
                <a:srgbClr val="5A49E3"/>
              </a:solidFill>
              <a:latin typeface="Fira Sans"/>
            </a:endParaRPr>
          </a:p>
        </p:txBody>
      </p:sp>
      <p:pic>
        <p:nvPicPr>
          <p:cNvPr id="5" name="Image12" descr="A graph of a bar graph&#10;&#10;AI-generated content may be incorrect.">
            <a:extLst>
              <a:ext uri="{FF2B5EF4-FFF2-40B4-BE49-F238E27FC236}">
                <a16:creationId xmlns:a16="http://schemas.microsoft.com/office/drawing/2014/main" id="{C32E616C-B840-BC58-AF6E-9DDC7B341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47094" y="685800"/>
            <a:ext cx="7568853" cy="6028853"/>
          </a:xfrm>
          <a:prstGeom prst="rect">
            <a:avLst/>
          </a:prstGeom>
          <a:noFill/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5C565B56-4460-0EB1-4C27-21C499AF8FF7}"/>
              </a:ext>
            </a:extLst>
          </p:cNvPr>
          <p:cNvSpPr/>
          <p:nvPr/>
        </p:nvSpPr>
        <p:spPr>
          <a:xfrm>
            <a:off x="609480" y="1104424"/>
            <a:ext cx="4259700" cy="26762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/>
              <a:t>Clear prioritisation of essential, everyday services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Groceries, health services and green spaces are </a:t>
            </a:r>
            <a:r>
              <a:rPr lang="en-GB" sz="2800">
                <a:solidFill>
                  <a:srgbClr val="000000"/>
                </a:solidFill>
                <a:latin typeface="Calibri"/>
              </a:rPr>
              <a:t>important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6A8E19-6BA0-0C13-E983-7D05FD1F9493}"/>
              </a:ext>
            </a:extLst>
          </p:cNvPr>
          <p:cNvSpPr/>
          <p:nvPr/>
        </p:nvSpPr>
        <p:spPr>
          <a:xfrm>
            <a:off x="7084394" y="1180862"/>
            <a:ext cx="2743200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50%</a:t>
            </a:r>
            <a:endParaRPr lang="en-B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44E099-CA9F-C227-D5D6-DCF8AD55166D}"/>
              </a:ext>
            </a:extLst>
          </p:cNvPr>
          <p:cNvSpPr/>
          <p:nvPr/>
        </p:nvSpPr>
        <p:spPr>
          <a:xfrm>
            <a:off x="7084394" y="2664343"/>
            <a:ext cx="2631106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48%</a:t>
            </a:r>
            <a:endParaRPr lang="en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840E0-19FE-06C7-B4B4-2644FAF61029}"/>
              </a:ext>
            </a:extLst>
          </p:cNvPr>
          <p:cNvSpPr/>
          <p:nvPr/>
        </p:nvSpPr>
        <p:spPr>
          <a:xfrm>
            <a:off x="7097094" y="1675924"/>
            <a:ext cx="2415206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44%</a:t>
            </a:r>
            <a:endParaRPr lang="en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25139B-4EAD-DD80-34AB-1AA59DA22B0B}"/>
              </a:ext>
            </a:extLst>
          </p:cNvPr>
          <p:cNvSpPr/>
          <p:nvPr/>
        </p:nvSpPr>
        <p:spPr>
          <a:xfrm>
            <a:off x="886794" y="4866163"/>
            <a:ext cx="2631106" cy="3814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6-city survey</a:t>
            </a:r>
            <a:endParaRPr lang="en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090AA2-8E55-4035-95C9-F609884C2558}"/>
              </a:ext>
            </a:extLst>
          </p:cNvPr>
          <p:cNvSpPr/>
          <p:nvPr/>
        </p:nvSpPr>
        <p:spPr>
          <a:xfrm>
            <a:off x="886794" y="5372100"/>
            <a:ext cx="2631106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Brussels Region</a:t>
            </a:r>
            <a:endParaRPr lang="en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51A43-ADA0-5C52-CA65-10C909C02A74}"/>
              </a:ext>
            </a:extLst>
          </p:cNvPr>
          <p:cNvSpPr/>
          <p:nvPr/>
        </p:nvSpPr>
        <p:spPr>
          <a:xfrm>
            <a:off x="7084394" y="2189827"/>
            <a:ext cx="1983406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34%</a:t>
            </a:r>
            <a:endParaRPr lang="en-B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51840-D3D6-2274-6B4D-CE06E535D994}"/>
              </a:ext>
            </a:extLst>
          </p:cNvPr>
          <p:cNvSpPr/>
          <p:nvPr/>
        </p:nvSpPr>
        <p:spPr>
          <a:xfrm>
            <a:off x="7097094" y="3173392"/>
            <a:ext cx="1818306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32%</a:t>
            </a:r>
            <a:endParaRPr lang="en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37B6B7-3A42-6FD6-5989-C6DD1B274ABC}"/>
              </a:ext>
            </a:extLst>
          </p:cNvPr>
          <p:cNvSpPr txBox="1"/>
          <p:nvPr/>
        </p:nvSpPr>
        <p:spPr>
          <a:xfrm>
            <a:off x="8825478" y="5733256"/>
            <a:ext cx="3698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Source: DREAMS Brussels Survey 2025</a:t>
            </a:r>
            <a:endParaRPr lang="en-BE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8F3EC1A-0549-1802-4266-9B56729DE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1CC845-984C-78E7-0AC0-F9F9FED6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412200"/>
          </a:xfrm>
        </p:spPr>
        <p:txBody>
          <a:bodyPr/>
          <a:lstStyle/>
          <a:p>
            <a:r>
              <a:rPr lang="en-GB" sz="2700" b="1">
                <a:solidFill>
                  <a:srgbClr val="5A49E3"/>
                </a:solidFill>
                <a:latin typeface="Fira Sans"/>
              </a:rPr>
              <a:t>Overall neighbourhood walking accessibility rating</a:t>
            </a:r>
            <a:endParaRPr lang="en-BE" sz="2700" b="1">
              <a:solidFill>
                <a:srgbClr val="5A49E3"/>
              </a:solidFill>
              <a:latin typeface="Fira Sans"/>
            </a:endParaRPr>
          </a:p>
        </p:txBody>
      </p:sp>
      <p:pic>
        <p:nvPicPr>
          <p:cNvPr id="2" name="Image18">
            <a:extLst>
              <a:ext uri="{FF2B5EF4-FFF2-40B4-BE49-F238E27FC236}">
                <a16:creationId xmlns:a16="http://schemas.microsoft.com/office/drawing/2014/main" id="{AFF412E6-D8C0-1C3A-1C9F-7870E22F35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75"/>
          <a:stretch>
            <a:fillRect/>
          </a:stretch>
        </p:blipFill>
        <p:spPr bwMode="auto">
          <a:xfrm>
            <a:off x="2591434" y="1278413"/>
            <a:ext cx="7842886" cy="4976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130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Picture 1" descr="A graph with text and numbers&#10;&#10;AI-generated content may be incorrect."/>
          <p:cNvPicPr/>
          <p:nvPr/>
        </p:nvPicPr>
        <p:blipFill>
          <a:blip r:embed="rId3"/>
          <a:stretch/>
        </p:blipFill>
        <p:spPr>
          <a:xfrm>
            <a:off x="2731770" y="0"/>
            <a:ext cx="946023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5" name="TextBox 2"/>
          <p:cNvSpPr/>
          <p:nvPr/>
        </p:nvSpPr>
        <p:spPr>
          <a:xfrm>
            <a:off x="-22860" y="1470661"/>
            <a:ext cx="3968885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2900" indent="-342900" defTabSz="914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M</a:t>
            </a:r>
            <a:r>
              <a:rPr lang="en-NL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ost respondents do not have major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GB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b</a:t>
            </a:r>
            <a:r>
              <a:rPr lang="en-NL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arriers to reach preferred amenities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2900" indent="-342900" defTabSz="914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NL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Most significant barrier is proximity to amenities (beyond 15 minutes)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D29795-E303-1315-706C-81E3A201288F}"/>
              </a:ext>
            </a:extLst>
          </p:cNvPr>
          <p:cNvSpPr/>
          <p:nvPr/>
        </p:nvSpPr>
        <p:spPr>
          <a:xfrm>
            <a:off x="0" y="94955"/>
            <a:ext cx="10971720" cy="11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2700" b="1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Barriers to reach preferred services</a:t>
            </a:r>
            <a:br>
              <a:rPr lang="en-US" sz="2700" b="1">
                <a:solidFill>
                  <a:srgbClr val="5A49E3"/>
                </a:solidFill>
                <a:latin typeface="Fira Sans"/>
                <a:ea typeface="+mj-ea"/>
                <a:cs typeface="+mj-cs"/>
              </a:rPr>
            </a:br>
            <a:r>
              <a:rPr lang="en-US" sz="2700" b="1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 (Brussels Region)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5EDF56-8AAC-7EF0-66CC-691C603BA7BE}"/>
              </a:ext>
            </a:extLst>
          </p:cNvPr>
          <p:cNvSpPr/>
          <p:nvPr/>
        </p:nvSpPr>
        <p:spPr>
          <a:xfrm>
            <a:off x="239094" y="5005863"/>
            <a:ext cx="2631106" cy="3814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6-city survey</a:t>
            </a:r>
            <a:endParaRPr lang="en-B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2F176B-EB9F-5533-602C-C9A2331E2276}"/>
              </a:ext>
            </a:extLst>
          </p:cNvPr>
          <p:cNvSpPr/>
          <p:nvPr/>
        </p:nvSpPr>
        <p:spPr>
          <a:xfrm>
            <a:off x="239094" y="5511800"/>
            <a:ext cx="2631106" cy="381476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Brussels Region</a:t>
            </a:r>
            <a:endParaRPr lang="en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4FDD0-4E44-1977-A23D-550C663209D9}"/>
              </a:ext>
            </a:extLst>
          </p:cNvPr>
          <p:cNvSpPr/>
          <p:nvPr/>
        </p:nvSpPr>
        <p:spPr>
          <a:xfrm>
            <a:off x="6286500" y="584199"/>
            <a:ext cx="1295400" cy="362433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4%</a:t>
            </a:r>
            <a:endParaRPr lang="en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557B0D-C85B-E274-9CCD-E28A524A6D98}"/>
              </a:ext>
            </a:extLst>
          </p:cNvPr>
          <p:cNvSpPr/>
          <p:nvPr/>
        </p:nvSpPr>
        <p:spPr>
          <a:xfrm>
            <a:off x="6299200" y="1060744"/>
            <a:ext cx="1189255" cy="344392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3.5%</a:t>
            </a:r>
            <a:endParaRPr lang="en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D39D68-3C00-813B-D141-E04959F92946}"/>
              </a:ext>
            </a:extLst>
          </p:cNvPr>
          <p:cNvSpPr/>
          <p:nvPr/>
        </p:nvSpPr>
        <p:spPr>
          <a:xfrm>
            <a:off x="6325236" y="2908593"/>
            <a:ext cx="527952" cy="362433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2.5%</a:t>
            </a:r>
            <a:endParaRPr lang="en-BE" sz="11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C6F464-ED64-E906-DA59-03D3F51795ED}"/>
              </a:ext>
            </a:extLst>
          </p:cNvPr>
          <p:cNvSpPr/>
          <p:nvPr/>
        </p:nvSpPr>
        <p:spPr>
          <a:xfrm>
            <a:off x="6330950" y="1982866"/>
            <a:ext cx="705117" cy="362433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2.6%</a:t>
            </a:r>
            <a:endParaRPr lang="en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98FC18-0B40-1B29-11BE-61302DA1E17E}"/>
              </a:ext>
            </a:extLst>
          </p:cNvPr>
          <p:cNvSpPr/>
          <p:nvPr/>
        </p:nvSpPr>
        <p:spPr>
          <a:xfrm>
            <a:off x="6325236" y="1512784"/>
            <a:ext cx="527952" cy="362433"/>
          </a:xfrm>
          <a:prstGeom prst="rect">
            <a:avLst/>
          </a:prstGeom>
          <a:solidFill>
            <a:srgbClr val="584B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2.5%</a:t>
            </a:r>
            <a:endParaRPr lang="en-BE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9CC982-1184-8AB7-8CC0-09655D543C10}"/>
              </a:ext>
            </a:extLst>
          </p:cNvPr>
          <p:cNvSpPr txBox="1"/>
          <p:nvPr/>
        </p:nvSpPr>
        <p:spPr>
          <a:xfrm>
            <a:off x="2731770" y="6290606"/>
            <a:ext cx="3698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Source: DREAMS Brussels Survey 2025</a:t>
            </a:r>
            <a:endParaRPr lang="en-BE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2EB0BBF-B3E7-A8F0-B97B-7A4B118A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26BFB8-8CAE-529A-6A18-A427980D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412200"/>
          </a:xfrm>
        </p:spPr>
        <p:txBody>
          <a:bodyPr/>
          <a:lstStyle/>
          <a:p>
            <a:r>
              <a:rPr lang="en-GB" sz="2700" b="1">
                <a:solidFill>
                  <a:srgbClr val="5A49E3"/>
                </a:solidFill>
                <a:latin typeface="Fira Sans"/>
              </a:rPr>
              <a:t>Travel mode to top amenities</a:t>
            </a:r>
            <a:endParaRPr lang="en-BE" sz="2700" b="1">
              <a:solidFill>
                <a:srgbClr val="5A49E3"/>
              </a:solidFill>
              <a:latin typeface="Fira Sans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C6231B2-121B-172B-179B-3AED6B1ED122}"/>
              </a:ext>
            </a:extLst>
          </p:cNvPr>
          <p:cNvSpPr/>
          <p:nvPr/>
        </p:nvSpPr>
        <p:spPr>
          <a:xfrm>
            <a:off x="472320" y="1226344"/>
            <a:ext cx="4396860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/>
              <a:t>Walking is the dominant mode for nearby, everyday services</a:t>
            </a:r>
          </a:p>
        </p:txBody>
      </p:sp>
      <p:pic>
        <p:nvPicPr>
          <p:cNvPr id="2" name="Picture 1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34F8B550-C515-BBDB-E81C-81C55706F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869180" y="685799"/>
            <a:ext cx="7322820" cy="6132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3376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77E3D-4FE8-F0D3-A906-D8C069A5D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93CFAB-55FD-A7A2-317E-6E94A6F8E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412200"/>
          </a:xfrm>
        </p:spPr>
        <p:txBody>
          <a:bodyPr/>
          <a:lstStyle/>
          <a:p>
            <a:r>
              <a:rPr lang="en-GB" sz="2700" b="1" dirty="0">
                <a:solidFill>
                  <a:srgbClr val="5A49E3"/>
                </a:solidFill>
                <a:latin typeface="Fira Sans"/>
              </a:rPr>
              <a:t>Travel mode to top amenities in the Brussels Region </a:t>
            </a:r>
            <a:endParaRPr lang="en-BE" sz="2700" b="1" dirty="0">
              <a:solidFill>
                <a:srgbClr val="5A49E3"/>
              </a:solidFill>
              <a:latin typeface="Fira Sans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B199C03E-0126-BDB2-15AC-19E1250D7C3E}"/>
              </a:ext>
            </a:extLst>
          </p:cNvPr>
          <p:cNvSpPr/>
          <p:nvPr/>
        </p:nvSpPr>
        <p:spPr>
          <a:xfrm>
            <a:off x="0" y="1439704"/>
            <a:ext cx="439686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GB" sz="2400"/>
              <a:t>Walking is the dominant mode for nearby, everyday services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25F2A72-5A1C-AB12-0EF5-A0F522A10A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166410"/>
              </p:ext>
            </p:extLst>
          </p:nvPr>
        </p:nvGraphicFramePr>
        <p:xfrm>
          <a:off x="3700571" y="1354908"/>
          <a:ext cx="8389829" cy="487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653AF6B-3929-7B3E-169E-3222AD0791E2}"/>
              </a:ext>
            </a:extLst>
          </p:cNvPr>
          <p:cNvSpPr txBox="1"/>
          <p:nvPr/>
        </p:nvSpPr>
        <p:spPr>
          <a:xfrm>
            <a:off x="8849360" y="6449291"/>
            <a:ext cx="3698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Source: DREAMS Brussels Survey 2025</a:t>
            </a:r>
            <a:endParaRPr lang="en-BE" sz="1400"/>
          </a:p>
        </p:txBody>
      </p:sp>
    </p:spTree>
    <p:extLst>
      <p:ext uri="{BB962C8B-B14F-4D97-AF65-F5344CB8AC3E}">
        <p14:creationId xmlns:p14="http://schemas.microsoft.com/office/powerpoint/2010/main" val="2241284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04BE8-2FE7-85DF-0CEE-24F578590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Picture 2" descr="A diagram of a project&#10;&#10;Description automatically generated">
            <a:extLst>
              <a:ext uri="{FF2B5EF4-FFF2-40B4-BE49-F238E27FC236}">
                <a16:creationId xmlns:a16="http://schemas.microsoft.com/office/drawing/2014/main" id="{3AFD1729-EC7B-682E-8267-56F42F46EB91}"/>
              </a:ext>
            </a:extLst>
          </p:cNvPr>
          <p:cNvPicPr/>
          <p:nvPr/>
        </p:nvPicPr>
        <p:blipFill>
          <a:blip r:embed="rId3"/>
          <a:srcRect l="49070" t="6291" r="23214" b="6334"/>
          <a:stretch>
            <a:fillRect/>
          </a:stretch>
        </p:blipFill>
        <p:spPr>
          <a:xfrm>
            <a:off x="6536988" y="0"/>
            <a:ext cx="2665379" cy="689862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EE343A-C082-09BF-54DB-C21D7746FB67}"/>
              </a:ext>
            </a:extLst>
          </p:cNvPr>
          <p:cNvSpPr/>
          <p:nvPr/>
        </p:nvSpPr>
        <p:spPr>
          <a:xfrm>
            <a:off x="6865347" y="3449314"/>
            <a:ext cx="2171220" cy="8387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CF08765C-9A83-AB86-9885-03C31DCFCCCE}"/>
              </a:ext>
            </a:extLst>
          </p:cNvPr>
          <p:cNvSpPr txBox="1">
            <a:spLocks/>
          </p:cNvSpPr>
          <p:nvPr/>
        </p:nvSpPr>
        <p:spPr>
          <a:xfrm>
            <a:off x="248232" y="509350"/>
            <a:ext cx="6288755" cy="154296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r>
              <a:rPr lang="en-GB" sz="3600" b="1">
                <a:solidFill>
                  <a:srgbClr val="584BE0"/>
                </a:solidFill>
                <a:latin typeface="Segoe UI"/>
                <a:ea typeface="DejaVu Sans"/>
              </a:rPr>
              <a:t>Layer 3: User-optimised/desired accessibility – Flowers of proximity workshops</a:t>
            </a:r>
            <a:endParaRPr lang="en-US" sz="36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08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3A1585-07AE-B3B6-D924-B045C6D8C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023" y="225874"/>
            <a:ext cx="6702977" cy="62204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86408D-5BCA-B2FD-8FF0-A32B7070E5EE}"/>
              </a:ext>
            </a:extLst>
          </p:cNvPr>
          <p:cNvSpPr txBox="1"/>
          <p:nvPr/>
        </p:nvSpPr>
        <p:spPr>
          <a:xfrm>
            <a:off x="6711784" y="6391256"/>
            <a:ext cx="31195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  <a:hlinkClick r:id="rId4"/>
              </a:rPr>
              <a:t>www.flowersofproximity.com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6829C7-AF0E-1D06-623D-EB449E82D1EA}"/>
              </a:ext>
            </a:extLst>
          </p:cNvPr>
          <p:cNvSpPr/>
          <p:nvPr/>
        </p:nvSpPr>
        <p:spPr>
          <a:xfrm>
            <a:off x="408562" y="355478"/>
            <a:ext cx="1097172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b="1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Layer 3: Desired accessibility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0E77C5-7B6E-1109-B53E-568E1470CFAD}"/>
              </a:ext>
            </a:extLst>
          </p:cNvPr>
          <p:cNvSpPr txBox="1"/>
          <p:nvPr/>
        </p:nvSpPr>
        <p:spPr>
          <a:xfrm>
            <a:off x="282533" y="1149054"/>
            <a:ext cx="5661067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Why do people (not) visit certain amenities in their neighborhood?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"Flowers of Proximity" workshops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/>
              <a:t>Current </a:t>
            </a:r>
            <a:r>
              <a:rPr lang="en-US" sz="2400"/>
              <a:t>and </a:t>
            </a:r>
            <a:r>
              <a:rPr lang="en-US" sz="2400" i="1"/>
              <a:t>desired </a:t>
            </a:r>
            <a:r>
              <a:rPr lang="en-US" sz="2400"/>
              <a:t>daily access </a:t>
            </a:r>
          </a:p>
          <a:p>
            <a:endParaRPr lang="en-US" sz="2400"/>
          </a:p>
          <a:p>
            <a:pPr marL="285750" indent="-285750">
              <a:buFont typeface="Arial"/>
              <a:buChar char="•"/>
            </a:pPr>
            <a:endParaRPr lang="en-US" sz="2400"/>
          </a:p>
          <a:p>
            <a:endParaRPr lang="en-US" sz="2400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660624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7C299BA-401A-2C37-68AB-6AF615B17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5" t="20672" r="1415" b="8634"/>
          <a:stretch>
            <a:fillRect/>
          </a:stretch>
        </p:blipFill>
        <p:spPr>
          <a:xfrm>
            <a:off x="4813760" y="400289"/>
            <a:ext cx="5920740" cy="63041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85270E-A69D-AEB9-D0CC-02E3079B1E6F}"/>
              </a:ext>
            </a:extLst>
          </p:cNvPr>
          <p:cNvSpPr/>
          <p:nvPr/>
        </p:nvSpPr>
        <p:spPr>
          <a:xfrm>
            <a:off x="408562" y="662940"/>
            <a:ext cx="3569078" cy="10401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b="1" dirty="0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Layer 3: Current accessibility</a:t>
            </a:r>
          </a:p>
        </p:txBody>
      </p:sp>
    </p:spTree>
    <p:extLst>
      <p:ext uri="{BB962C8B-B14F-4D97-AF65-F5344CB8AC3E}">
        <p14:creationId xmlns:p14="http://schemas.microsoft.com/office/powerpoint/2010/main" val="872665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8E82-0E70-A6E6-54FB-944730371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FE331099-7344-2CFE-1994-312734B2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8" t="19063" r="9987" b="16847"/>
          <a:stretch>
            <a:fillRect/>
          </a:stretch>
        </p:blipFill>
        <p:spPr>
          <a:xfrm>
            <a:off x="4789169" y="431187"/>
            <a:ext cx="5932171" cy="6265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E7C491-00CD-4A88-1AB9-C65C6A697603}"/>
              </a:ext>
            </a:extLst>
          </p:cNvPr>
          <p:cNvSpPr/>
          <p:nvPr/>
        </p:nvSpPr>
        <p:spPr>
          <a:xfrm>
            <a:off x="408562" y="662940"/>
            <a:ext cx="3569078" cy="10401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b="1" dirty="0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Layer 3: Desired accessibility</a:t>
            </a:r>
          </a:p>
        </p:txBody>
      </p:sp>
    </p:spTree>
    <p:extLst>
      <p:ext uri="{BB962C8B-B14F-4D97-AF65-F5344CB8AC3E}">
        <p14:creationId xmlns:p14="http://schemas.microsoft.com/office/powerpoint/2010/main" val="865853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08D5-F36D-F6DE-B95D-D552EFA51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4570A2-254B-8B9D-B99D-1233FDF12CF9}"/>
              </a:ext>
            </a:extLst>
          </p:cNvPr>
          <p:cNvSpPr txBox="1"/>
          <p:nvPr/>
        </p:nvSpPr>
        <p:spPr>
          <a:xfrm>
            <a:off x="292693" y="1123909"/>
            <a:ext cx="757779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0DAC1B-EF58-93B4-BEF6-C73D206FDFD9}"/>
              </a:ext>
            </a:extLst>
          </p:cNvPr>
          <p:cNvSpPr/>
          <p:nvPr/>
        </p:nvSpPr>
        <p:spPr>
          <a:xfrm>
            <a:off x="408562" y="355478"/>
            <a:ext cx="1097172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b="1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Layer 3: Desired accessibility – workshop results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39B24B8-BDD1-9925-C1E0-D380C641235E}"/>
              </a:ext>
            </a:extLst>
          </p:cNvPr>
          <p:cNvSpPr txBox="1"/>
          <p:nvPr/>
        </p:nvSpPr>
        <p:spPr>
          <a:xfrm>
            <a:off x="408562" y="1308575"/>
            <a:ext cx="1054391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No difference in current and desired accessibility of groceries, shopping or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Main difference between current and desired: </a:t>
            </a:r>
            <a:r>
              <a:rPr lang="en-GB" sz="2400" i="1"/>
              <a:t>access to social life </a:t>
            </a:r>
            <a:r>
              <a:rPr lang="en-GB" sz="2400"/>
              <a:t>(seeing friends, family) and </a:t>
            </a:r>
            <a:r>
              <a:rPr lang="en-GB" sz="2400" i="1"/>
              <a:t>green spaces </a:t>
            </a:r>
            <a:r>
              <a:rPr lang="en-GB" sz="2400"/>
              <a:t>(parks, nature)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i="1"/>
              <a:t>Close but not too close: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/>
              <a:t>Distance to work: some participants want a closer workplace, but some value the </a:t>
            </a:r>
            <a:r>
              <a:rPr lang="en-GB" sz="2400" i="1"/>
              <a:t>distance</a:t>
            </a:r>
            <a:r>
              <a:rPr lang="en-GB" sz="2400"/>
              <a:t> as it gives time to transition from work to private life </a:t>
            </a:r>
            <a:r>
              <a:rPr lang="en-GB" sz="2400">
                <a:sym typeface="Wingdings" panose="05000000000000000000" pitchFamily="2" charset="2"/>
              </a:rPr>
              <a:t> Is work part of 15-minute living?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/>
              <a:t>Airport as amenity: 30 minutes but not too close</a:t>
            </a:r>
            <a:endParaRPr lang="en-GB" sz="240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64726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600" b="1">
                <a:solidFill>
                  <a:srgbClr val="5A49E3"/>
                </a:solidFill>
                <a:latin typeface="Fira Sans"/>
              </a:rPr>
              <a:t>Dreaming on: Next steps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5FF0D3-9983-ED54-7466-EB18C8D22DB9}"/>
              </a:ext>
            </a:extLst>
          </p:cNvPr>
          <p:cNvSpPr txBox="1"/>
          <p:nvPr/>
        </p:nvSpPr>
        <p:spPr>
          <a:xfrm>
            <a:off x="468057" y="1123909"/>
            <a:ext cx="9076776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Further statistical analysis of survey results and development of personas based on cluster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Layer 4: </a:t>
            </a:r>
            <a:r>
              <a:rPr lang="en-US" sz="2400"/>
              <a:t>Feasible (constrained) accessibility: </a:t>
            </a:r>
            <a:r>
              <a:rPr lang="en-GB" sz="2400" i="1"/>
              <a:t>realistic constraints considering governmental policies, available physical infrastructure, costs, and new shared mobility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Layer 5</a:t>
            </a:r>
            <a:r>
              <a:rPr lang="en-GB" sz="2400"/>
              <a:t>: What are the key societal impacts of different accessibility scenarios (</a:t>
            </a:r>
            <a:r>
              <a:rPr lang="en-GB" sz="2400" i="1"/>
              <a:t>air quality, health, carbon emissions, and placemaking).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pic>
        <p:nvPicPr>
          <p:cNvPr id="3" name="Picture 2" descr="A diagram of a project&#10;&#10;Description automatically generated">
            <a:extLst>
              <a:ext uri="{FF2B5EF4-FFF2-40B4-BE49-F238E27FC236}">
                <a16:creationId xmlns:a16="http://schemas.microsoft.com/office/drawing/2014/main" id="{BB7CE815-B557-5D56-7A0F-73A16692B7C2}"/>
              </a:ext>
            </a:extLst>
          </p:cNvPr>
          <p:cNvPicPr/>
          <p:nvPr/>
        </p:nvPicPr>
        <p:blipFill>
          <a:blip r:embed="rId2"/>
          <a:srcRect l="49070" t="6291" r="23214" b="6334"/>
          <a:stretch>
            <a:fillRect/>
          </a:stretch>
        </p:blipFill>
        <p:spPr>
          <a:xfrm>
            <a:off x="9668495" y="-40628"/>
            <a:ext cx="2665379" cy="689862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03335C-5FEA-41BD-209C-7895B1A30B75}"/>
              </a:ext>
            </a:extLst>
          </p:cNvPr>
          <p:cNvSpPr/>
          <p:nvPr/>
        </p:nvSpPr>
        <p:spPr>
          <a:xfrm>
            <a:off x="10020780" y="5024114"/>
            <a:ext cx="2171220" cy="8387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58C7712-295B-F128-513D-362D429E8646}"/>
              </a:ext>
            </a:extLst>
          </p:cNvPr>
          <p:cNvSpPr/>
          <p:nvPr/>
        </p:nvSpPr>
        <p:spPr>
          <a:xfrm>
            <a:off x="10020780" y="5745617"/>
            <a:ext cx="2171220" cy="8387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F694-54BA-D57E-8AE3-B9060FDEF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A62381-A346-AFFD-C5BC-A0C4FE7B384D}"/>
              </a:ext>
            </a:extLst>
          </p:cNvPr>
          <p:cNvSpPr txBox="1"/>
          <p:nvPr/>
        </p:nvSpPr>
        <p:spPr>
          <a:xfrm>
            <a:off x="292693" y="1123909"/>
            <a:ext cx="757779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D17E6F-E43B-8C02-F399-B0888F5E4930}"/>
              </a:ext>
            </a:extLst>
          </p:cNvPr>
          <p:cNvSpPr/>
          <p:nvPr/>
        </p:nvSpPr>
        <p:spPr>
          <a:xfrm>
            <a:off x="408562" y="355478"/>
            <a:ext cx="1097172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3600" b="1" dirty="0">
                <a:solidFill>
                  <a:srgbClr val="5A49E3"/>
                </a:solidFill>
                <a:latin typeface="Fira Sans"/>
                <a:ea typeface="+mj-ea"/>
                <a:cs typeface="+mj-cs"/>
              </a:rPr>
              <a:t>Policy pathways for better accessibility in urban outskirts – Participatory backcasting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57584E-A372-709D-2D1C-2E6E0E1C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485" y="1377863"/>
            <a:ext cx="7088613" cy="548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73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411480" y="449550"/>
            <a:ext cx="5482800" cy="861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600" b="1" u="none" strike="noStrike">
                <a:solidFill>
                  <a:srgbClr val="584BE0"/>
                </a:solidFill>
                <a:effectLst/>
                <a:uFillTx/>
                <a:latin typeface="Segoe UI"/>
                <a:ea typeface="DejaVu Sans"/>
              </a:rPr>
              <a:t>DREAMS Website and knowledge hub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9" name="TextBox 5"/>
          <p:cNvSpPr/>
          <p:nvPr/>
        </p:nvSpPr>
        <p:spPr>
          <a:xfrm>
            <a:off x="6837050" y="5864959"/>
            <a:ext cx="5776659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2800" u="none" strike="noStrik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Segoe UI"/>
                <a:ea typeface="DejaVu Sans"/>
              </a:rPr>
              <a:t>www.dreams15mc.eu</a:t>
            </a:r>
            <a:endParaRPr lang="en-US" sz="2800" u="none" strike="noStrik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Calibri"/>
            </a:endParaRPr>
          </a:p>
        </p:txBody>
      </p:sp>
      <p:pic>
        <p:nvPicPr>
          <p:cNvPr id="401" name="Picture 3"/>
          <p:cNvPicPr/>
          <p:nvPr/>
        </p:nvPicPr>
        <p:blipFill>
          <a:blip r:embed="rId3"/>
          <a:stretch/>
        </p:blipFill>
        <p:spPr>
          <a:xfrm>
            <a:off x="541850" y="1664099"/>
            <a:ext cx="7287555" cy="3991018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47367C-E4E1-1FC8-4A23-33D4E8C93B98}"/>
              </a:ext>
            </a:extLst>
          </p:cNvPr>
          <p:cNvSpPr txBox="1"/>
          <p:nvPr/>
        </p:nvSpPr>
        <p:spPr>
          <a:xfrm>
            <a:off x="6837050" y="5465135"/>
            <a:ext cx="4773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E-mail: imre.keseru@vub.be</a:t>
            </a:r>
            <a:endParaRPr lang="en-BE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1920</Words>
  <Application>Microsoft Office PowerPoint</Application>
  <PresentationFormat>Widescreen</PresentationFormat>
  <Paragraphs>177</Paragraphs>
  <Slides>27</Slides>
  <Notes>21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Calibri</vt:lpstr>
      <vt:lpstr>Fira Sans</vt:lpstr>
      <vt:lpstr>Segoe UI</vt:lpstr>
      <vt:lpstr>Symbol</vt:lpstr>
      <vt:lpstr>Bierstadt</vt:lpstr>
      <vt:lpstr>Arial</vt:lpstr>
      <vt:lpstr>Wingdings</vt:lpstr>
      <vt:lpstr>1_Custom Design</vt:lpstr>
      <vt:lpstr>Custom Design</vt:lpstr>
      <vt:lpstr>Custom Design</vt:lpstr>
      <vt:lpstr>  Making the 15-minute city work beyond the centre: Imagining 15-minute accessibility in urban outskirts Forthcoming Final Event – Brussels, 27 May 2026</vt:lpstr>
      <vt:lpstr>PowerPoint Presentation</vt:lpstr>
      <vt:lpstr>Our DREAMS</vt:lpstr>
      <vt:lpstr>PowerPoint Presentation</vt:lpstr>
      <vt:lpstr>DREAMS 15-minute city Decision Support Tool</vt:lpstr>
      <vt:lpstr>PowerPoint Presentation</vt:lpstr>
      <vt:lpstr>Brussels living lab: Neder-Over-Heembeek (NOH)</vt:lpstr>
      <vt:lpstr>Challenges in Neder-over-Heembeek </vt:lpstr>
      <vt:lpstr>PowerPoint Presentation</vt:lpstr>
      <vt:lpstr>Layer 1: Current accessibility – GIS-based decision support tool</vt:lpstr>
      <vt:lpstr>Layer 1: Current accessibility: DREAMS Accessibility Tool</vt:lpstr>
      <vt:lpstr>Layer 1: Current accessibility: DREAMS Accessibility Tool</vt:lpstr>
      <vt:lpstr>PowerPoint Presentation</vt:lpstr>
      <vt:lpstr>Layer 2: Perceived accessibility DREAMS survey on 15-minute neighbourhoods </vt:lpstr>
      <vt:lpstr>Top 10 amenities selected as important to have nearby</vt:lpstr>
      <vt:lpstr>Overall neighbourhood walking accessibility rating</vt:lpstr>
      <vt:lpstr>PowerPoint Presentation</vt:lpstr>
      <vt:lpstr>Travel mode to top amenities</vt:lpstr>
      <vt:lpstr>Travel mode to top amenities in the Brussels Region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Dreaming on: Next steps</vt:lpstr>
      <vt:lpstr>PowerPoint Presentation</vt:lpstr>
      <vt:lpstr>DREAMS Website and knowledge hub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Grigolon, Anna (UT-ET)</dc:creator>
  <dc:description/>
  <cp:lastModifiedBy>Imre KESERü</cp:lastModifiedBy>
  <cp:revision>1</cp:revision>
  <dcterms:created xsi:type="dcterms:W3CDTF">2024-02-28T09:50:46Z</dcterms:created>
  <dcterms:modified xsi:type="dcterms:W3CDTF">2026-05-26T18:05:27Z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0x010100541F7E2624658545ABA62BF7C229226E</vt:lpwstr>
  </property>
  <property fmtid="{D5CDD505-2E9C-101B-9397-08002B2CF9AE}" pid="3" name="MediaServiceImageTags">
    <vt:lpwstr/>
  </property>
  <property fmtid="{D5CDD505-2E9C-101B-9397-08002B2CF9AE}" pid="4" name="Notes">
    <vt:r8>6</vt:r8>
  </property>
  <property fmtid="{D5CDD505-2E9C-101B-9397-08002B2CF9AE}" pid="5" name="PresentationFormat">
    <vt:lpwstr>Widescreen</vt:lpwstr>
  </property>
  <property fmtid="{D5CDD505-2E9C-101B-9397-08002B2CF9AE}" pid="6" name="Slides">
    <vt:r8>17</vt:r8>
  </property>
</Properties>
</file>