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sldIdLst>
    <p:sldId id="382" r:id="rId5"/>
    <p:sldId id="383" r:id="rId6"/>
    <p:sldId id="269" r:id="rId7"/>
  </p:sldIdLst>
  <p:sldSz cx="12192000" cy="6858000"/>
  <p:notesSz cx="6797675" cy="9928225"/>
  <p:custDataLst>
    <p:tags r:id="rId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2F6F63-2CD9-39A0-F5ED-09D7B13C8B47}" name="MARIA LUZ BROWNRIGG GLEESON MARTINEZ" initials="MB" userId="S::ml.bgleeson@upm.es::d36b680e-6b41-4f41-ae82-4ffd64e7f7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75E1"/>
    <a:srgbClr val="0F3743"/>
    <a:srgbClr val="98ECC0"/>
    <a:srgbClr val="2486A4"/>
    <a:srgbClr val="E77D7D"/>
    <a:srgbClr val="77E2ED"/>
    <a:srgbClr val="E47295"/>
    <a:srgbClr val="DEF9EB"/>
    <a:srgbClr val="FFFFFF"/>
    <a:srgbClr val="DD4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8" autoAdjust="0"/>
    <p:restoredTop sz="93462" autoAdjust="0"/>
  </p:normalViewPr>
  <p:slideViewPr>
    <p:cSldViewPr snapToGrid="0" showGuides="1">
      <p:cViewPr varScale="1">
        <p:scale>
          <a:sx n="96" d="100"/>
          <a:sy n="96" d="100"/>
        </p:scale>
        <p:origin x="72" y="198"/>
      </p:cViewPr>
      <p:guideLst>
        <p:guide orient="horz" pos="4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D8B29-CD64-484E-9508-F3FF3BE2D4EC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6EF2C-F7B8-4BF4-B66C-3CF340C7EB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78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27028-0A05-7D0C-3F0E-50182C730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A1653B0-E833-709C-E333-E27B9AE821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0B650A6-3B0D-E12A-7923-ADE5B39F6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C5BC79-7B2D-BBA3-C706-4CFB63A13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677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F009B-C2A9-0AF2-BD84-290829067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D01D9-B10F-051A-B42A-F840788C2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3944573-87F8-83AA-63A0-9FE32C8FA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B9A2B8B-1C58-FAE4-D5CA-20B189D97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49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16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62081EB-ABC8-4E87-A959-3F709C38BD2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1E84-4CBD-4E9A-970F-61FC82A4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0"/>
            <a:ext cx="11374629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5F8E218-C2A3-4660-ACD8-0A5AD2E586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675D0C-95BA-49DB-8D29-B3F2AEC94D85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AF4E4B-E96C-4C84-99DC-A3B8BE64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B3424C4-E958-4020-8488-5B206C5BA2EC}"/>
              </a:ext>
            </a:extLst>
          </p:cNvPr>
          <p:cNvSpPr txBox="1">
            <a:spLocks/>
          </p:cNvSpPr>
          <p:nvPr userDrawn="1"/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7E7021-2E11-47B1-B0C5-16B4B8616A41}" type="slidenum">
              <a:rPr lang="en-US" smtClean="0">
                <a:latin typeface="+mj-lt"/>
              </a:rPr>
              <a:pPr/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6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61694C1-3920-4604-8053-463B607A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56992"/>
            <a:ext cx="12192000" cy="12008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0E364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F371230-1F7B-45A8-A30D-1B62986826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484449"/>
            <a:ext cx="12192000" cy="503805"/>
          </a:xfrm>
          <a:prstGeom prst="rect">
            <a:avLst/>
          </a:prstGeom>
        </p:spPr>
        <p:txBody>
          <a:bodyPr anchor="b"/>
          <a:lstStyle>
            <a:lvl1pPr algn="ctr">
              <a:defRPr sz="2600" b="1">
                <a:solidFill>
                  <a:srgbClr val="0E3642"/>
                </a:solidFill>
              </a:defRPr>
            </a:lvl1pPr>
          </a:lstStyle>
          <a:p>
            <a:r>
              <a:rPr lang="en-US" dirty="0"/>
              <a:t>Click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Partner </a:t>
            </a:r>
            <a:r>
              <a:rPr lang="tr-TR" dirty="0" err="1"/>
              <a:t>title</a:t>
            </a:r>
            <a:endParaRPr lang="en-US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3A4C001-C3CD-4B0D-BABE-237816C5DE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0" y="6281579"/>
            <a:ext cx="12191999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rgbClr val="0E364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</a:t>
            </a:r>
            <a:r>
              <a:rPr lang="tr-TR" dirty="0" err="1"/>
              <a:t>Date</a:t>
            </a:r>
            <a:r>
              <a:rPr lang="en-US" dirty="0"/>
              <a:t>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B2F8DE-16D2-4ECE-93F4-89D83B0B7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37" y="1298694"/>
            <a:ext cx="5609524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364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87D144-3994-4B2B-A29C-12E1640A641F}"/>
              </a:ext>
            </a:extLst>
          </p:cNvPr>
          <p:cNvSpPr/>
          <p:nvPr userDrawn="1"/>
        </p:nvSpPr>
        <p:spPr>
          <a:xfrm>
            <a:off x="0" y="204187"/>
            <a:ext cx="6096002" cy="6449626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CB9FBDB-2948-4C15-9608-CE0379B8A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96" y="2553403"/>
            <a:ext cx="4699407" cy="175119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D3D5D70-0E4E-4E4A-8BA9-1E6AA3F0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0"/>
            <a:ext cx="60960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EAE7991-B424-49B9-BF76-4B2A9921D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234B33D2-8BD5-4077-9FBC-000480A47A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EBFC64-226C-4316-99A8-FE343DD0D2E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5D70F5A-31A3-41BA-8F45-46DE221991B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512394" y="264397"/>
            <a:ext cx="616260" cy="902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A660BB-BB44-44BB-9B26-EEBFAACFD56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19100" y="1505221"/>
            <a:ext cx="5600701" cy="491858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C6EE65D-3226-4196-8374-32C7A7AC520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3504" y="1505222"/>
            <a:ext cx="5600701" cy="49185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BCB8B8C-A4DE-4DA8-AF8B-13CA1519E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12A5FB5-373F-4149-B6D2-ACCF6FDC4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88458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F600D-60ED-420A-B34E-CA6F21577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20" y="1505220"/>
            <a:ext cx="5608747" cy="7175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0C22E81F-A241-4845-8AD9-8F5F86E46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7E563E-B3D5-4FAD-8C55-BF11C8D49C83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042B20-6345-4EAF-AE7E-126AAF870A8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9575" y="2222756"/>
            <a:ext cx="5600755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7D4B62-5BE2-48B4-B0B6-360CB673DE9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81671" y="1505220"/>
            <a:ext cx="5593007" cy="717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335C1A-FE30-4324-8B1A-07519434DDC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81671" y="2222756"/>
            <a:ext cx="5600754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CBD9E81-E6D3-48FB-A51E-3899655AE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68A96B-DFA1-48EE-9AF2-FEB7E986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4ED0427E-A9DD-438E-9887-0281E03F648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2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36CD02EE-BEFF-40BF-A410-3E90D3EE0A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17B5F4-F8DE-4F96-8690-860A5151FED0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6F381C4-C6DF-4F18-9B4B-18DC269F5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B17523-1F5B-4E9A-BE90-EA7D5FB2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28FAFB0-DB59-402D-BBF2-F05290EB37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0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879E40C9-7AE5-4064-A585-146CA7F84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788AB9-AC74-44A7-AF23-571EA960DFA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65CDFB6-ABA5-4EC1-BB9E-A4C12B8C8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96" y="1497819"/>
            <a:ext cx="11376408" cy="492129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3AC4DA1-DADA-49B5-BAD8-BA703956C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A885599-1F3D-47E2-9FBD-D58D6C00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E57464D-9347-470C-84D6-794067EB03FA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7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E5E7-CBD2-4220-AB83-C6D6EACD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6" y="1505219"/>
            <a:ext cx="4362450" cy="914131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46AD-6BA7-4625-B5A2-C4BD71510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505219"/>
            <a:ext cx="6599233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FCA1-B4B3-4E37-98F9-A59012EC4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0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DC4E24-E969-40E3-8A81-E3504438F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B3693567-A2F6-490F-A797-1EF730494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693A35-DEB8-4A43-8A93-1D391C563FAD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8433359-4433-43B3-A5E7-3CD44EB9FC4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2B18EBF-7315-45A2-B523-C022CA664F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07687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8ADE9-EE76-4DB8-ABAF-D4FE38368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505220"/>
            <a:ext cx="4362450" cy="914130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677C7-D084-4545-B8CB-75F094A45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505220"/>
            <a:ext cx="6599233" cy="4916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FB884-A741-4C83-BB9F-9D526F2C3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1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62DAB3-ABE8-4DB8-986C-AE47DEFEF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C8E1C6-5396-47A2-B1C8-D41774B24E7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E7B8DC7C-7D41-4C55-AEAC-341D622A27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C4E5303-60E9-484F-912B-B17962BDC14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5113830-E579-4E52-BFE2-53264FA84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47225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0F795-AC45-4622-A19F-D4D6B2D5B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6" y="1505221"/>
            <a:ext cx="11376408" cy="4916234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0C3C3-64F4-4989-9F44-C59B17E12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FF4B426-F117-4894-9775-EC68E49E43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610E7C-B7C3-4133-9899-2A364512CB6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402A9C-F036-4E0D-BF58-4FE6AF5A6E9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252D30A8-F7AD-44F4-890E-9F9D209BFA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102755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1BD84-DC1B-49F1-943A-F4EC87975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978408" y="1505220"/>
            <a:ext cx="805796" cy="4913887"/>
          </a:xfrm>
          <a:prstGeom prst="rect">
            <a:avLst/>
          </a:prstGeom>
        </p:spPr>
        <p:txBody>
          <a:bodyPr vert="eaVert"/>
          <a:lstStyle>
            <a:lvl1pPr>
              <a:defRPr sz="2800">
                <a:solidFill>
                  <a:srgbClr val="0F374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520B3-B88C-4D15-91E5-7C455F978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5" y="1505220"/>
            <a:ext cx="10422129" cy="4913887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3BFF4-8386-4E7A-ACAC-1475868CE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0838810-9442-4604-92F0-3E089A6250D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8F63807F-F889-4321-9782-354A5A0E7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99EE1B-6EEA-4DF9-A90B-2FCFBFDA1C9A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A15B2466-800F-46CD-9137-A285FCDBEC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234396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C6BBA11-B90B-6011-4D72-F29421B9F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8C1D0D-A791-41F2-AA67-248056D7EA2E}"/>
              </a:ext>
            </a:extLst>
          </p:cNvPr>
          <p:cNvSpPr/>
          <p:nvPr userDrawn="1"/>
        </p:nvSpPr>
        <p:spPr>
          <a:xfrm>
            <a:off x="0" y="0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5274E3-37D7-4AA2-8A86-C309175AD84C}"/>
              </a:ext>
            </a:extLst>
          </p:cNvPr>
          <p:cNvSpPr/>
          <p:nvPr userDrawn="1"/>
        </p:nvSpPr>
        <p:spPr>
          <a:xfrm>
            <a:off x="0" y="6653813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B2FFED-B2D6-419D-8252-135E533A7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9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6790C-9F6A-AD9C-0072-592D3C325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8050FA8-56B4-C3DD-BD20-DF44D68AB8D0}"/>
              </a:ext>
            </a:extLst>
          </p:cNvPr>
          <p:cNvSpPr/>
          <p:nvPr/>
        </p:nvSpPr>
        <p:spPr>
          <a:xfrm>
            <a:off x="6512767" y="2367763"/>
            <a:ext cx="5109140" cy="3640715"/>
          </a:xfrm>
          <a:prstGeom prst="roundRect">
            <a:avLst>
              <a:gd name="adj" fmla="val 8015"/>
            </a:avLst>
          </a:prstGeom>
          <a:solidFill>
            <a:srgbClr val="98ECC0"/>
          </a:solidFill>
          <a:ln>
            <a:solidFill>
              <a:srgbClr val="98EC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CBEEF8E-0EED-B7A8-40F6-079636151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32" y="1437527"/>
            <a:ext cx="11276675" cy="93023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From “urban highway” to pedestrian zone: The large-scale reconfiguration of Boulevard Anspach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931FAE8-8998-1867-078A-665A6A7E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Brussels Site visit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F163E9-D513-58AF-F613-9845FB78664A}"/>
              </a:ext>
            </a:extLst>
          </p:cNvPr>
          <p:cNvSpPr txBox="1"/>
          <p:nvPr/>
        </p:nvSpPr>
        <p:spPr>
          <a:xfrm>
            <a:off x="6680139" y="2587682"/>
            <a:ext cx="4774396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1600" b="1" dirty="0"/>
              <a:t>Jean-Philippe De Visscher, </a:t>
            </a:r>
            <a:r>
              <a:rPr lang="en-GB" sz="1600" dirty="0"/>
              <a:t>Professor – Louvain Research Institute for Landscape, Architecture, Built Environment; Université Catholique de Louvain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1" dirty="0"/>
              <a:t>Livia de Béthune,</a:t>
            </a:r>
            <a:r>
              <a:rPr lang="en-GB" sz="1600" dirty="0"/>
              <a:t> Architect and Urban designer - Faculty of Architecture at KU Leuven, </a:t>
            </a:r>
            <a:r>
              <a:rPr lang="en-GB" sz="1600" dirty="0" err="1"/>
              <a:t>MultipliCity</a:t>
            </a:r>
            <a:r>
              <a:rPr lang="en-GB" sz="1600" dirty="0"/>
              <a:t> architecture &amp; urbanism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endParaRPr lang="en-GB" sz="100" dirty="0">
              <a:solidFill>
                <a:srgbClr val="0F3743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/>
              <a:t>Meeting point:  </a:t>
            </a:r>
            <a:r>
              <a:rPr lang="en-GB" sz="1600" b="1" dirty="0" err="1"/>
              <a:t>Fontainasplein</a:t>
            </a:r>
            <a:r>
              <a:rPr lang="en-GB" sz="1600" b="1" dirty="0"/>
              <a:t>, 1000 Brussel (Metro </a:t>
            </a:r>
            <a:r>
              <a:rPr lang="en-GB" sz="1600" b="1" dirty="0" err="1"/>
              <a:t>Anneessens</a:t>
            </a:r>
            <a:r>
              <a:rPr lang="en-GB" sz="1600" b="1" dirty="0"/>
              <a:t>) at 10:30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GB" sz="1600" dirty="0"/>
              <a:t>End point: De </a:t>
            </a:r>
            <a:r>
              <a:rPr lang="en-GB" sz="1600" dirty="0" err="1"/>
              <a:t>Brouckère</a:t>
            </a:r>
            <a:r>
              <a:rPr lang="en-GB" sz="1600" dirty="0"/>
              <a:t>  at 13:00</a:t>
            </a:r>
          </a:p>
        </p:txBody>
      </p:sp>
      <p:pic>
        <p:nvPicPr>
          <p:cNvPr id="1026" name="Picture 2" descr="Centre-ville de Bruxelles, piétonnisation et modes de vie - Rue de l'Avenir">
            <a:extLst>
              <a:ext uri="{FF2B5EF4-FFF2-40B4-BE49-F238E27FC236}">
                <a16:creationId xmlns:a16="http://schemas.microsoft.com/office/drawing/2014/main" id="{15B0FF54-4C57-B953-7461-B62A08255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93" y="2367763"/>
            <a:ext cx="5458408" cy="364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576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CAFB5-54F9-A411-6683-BB15DF11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DEF5457-9F55-7070-9BE5-E177C9F4F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232" y="1437527"/>
            <a:ext cx="11276675" cy="93023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Wolf Sharing Food Market - </a:t>
            </a:r>
            <a:r>
              <a:rPr lang="fr-FR" i="1" dirty="0"/>
              <a:t>Rue du Fossé aux Loups 50, 1000 Bruxelles</a:t>
            </a:r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3EBAFF5-9473-F469-ECD3-1B588BF2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n-GB" dirty="0"/>
              <a:t>Informal dinner – 19:30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50E219-38E6-20CF-BCF7-DC05CE1587A2}"/>
              </a:ext>
            </a:extLst>
          </p:cNvPr>
          <p:cNvSpPr txBox="1"/>
          <p:nvPr/>
        </p:nvSpPr>
        <p:spPr>
          <a:xfrm>
            <a:off x="345232" y="6044440"/>
            <a:ext cx="8378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Please kindly note that dinner will be at participants’ own expense.</a:t>
            </a:r>
          </a:p>
        </p:txBody>
      </p:sp>
      <p:pic>
        <p:nvPicPr>
          <p:cNvPr id="1030" name="Picture 6" descr="Wolf Sharing Food Market">
            <a:extLst>
              <a:ext uri="{FF2B5EF4-FFF2-40B4-BE49-F238E27FC236}">
                <a16:creationId xmlns:a16="http://schemas.microsoft.com/office/drawing/2014/main" id="{052E09D7-96B8-1D26-BA52-FF3E6C698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93" y="2070945"/>
            <a:ext cx="5612083" cy="364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9E5A10-8F03-EEB6-7C18-ED286F64C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875" y="2070945"/>
            <a:ext cx="4108312" cy="364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4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D17AA5A-7A28-4087-B68E-F885E8413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617049"/>
            <a:ext cx="12191999" cy="1624389"/>
          </a:xfrm>
        </p:spPr>
        <p:txBody>
          <a:bodyPr>
            <a:normAutofit/>
          </a:bodyPr>
          <a:lstStyle/>
          <a:p>
            <a:r>
              <a:rPr lang="es-ES" sz="6000" dirty="0" err="1"/>
              <a:t>Thank</a:t>
            </a:r>
            <a:r>
              <a:rPr lang="es-ES" sz="6000" dirty="0"/>
              <a:t> </a:t>
            </a:r>
            <a:r>
              <a:rPr lang="es-ES" sz="6000" dirty="0" err="1"/>
              <a:t>you</a:t>
            </a:r>
            <a:r>
              <a:rPr lang="es-ES" sz="6000" dirty="0"/>
              <a:t>!</a:t>
            </a:r>
            <a:endParaRPr lang="en-GB" sz="60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0D5676D-B5EB-EACA-E415-F088B02A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3" y="4984167"/>
            <a:ext cx="12192000" cy="503805"/>
          </a:xfrm>
        </p:spPr>
        <p:txBody>
          <a:bodyPr/>
          <a:lstStyle/>
          <a:p>
            <a:r>
              <a:rPr lang="es-ES" sz="2400" dirty="0">
                <a:solidFill>
                  <a:srgbClr val="19BF6C"/>
                </a:solidFill>
              </a:rPr>
              <a:t>Final </a:t>
            </a:r>
            <a:r>
              <a:rPr lang="es-ES" sz="2400" dirty="0" err="1">
                <a:solidFill>
                  <a:srgbClr val="19BF6C"/>
                </a:solidFill>
              </a:rPr>
              <a:t>Event</a:t>
            </a:r>
            <a:r>
              <a:rPr lang="es-ES" sz="2400" dirty="0">
                <a:solidFill>
                  <a:srgbClr val="19BF6C"/>
                </a:solidFill>
              </a:rPr>
              <a:t> – Perspective </a:t>
            </a:r>
            <a:r>
              <a:rPr lang="es-ES" sz="2400" dirty="0" err="1">
                <a:solidFill>
                  <a:srgbClr val="19BF6C"/>
                </a:solidFill>
              </a:rPr>
              <a:t>Brussels</a:t>
            </a:r>
            <a:endParaRPr lang="en-GB" sz="2400" dirty="0">
              <a:solidFill>
                <a:srgbClr val="19BF6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688073-3096-C8EE-37DD-4E6E60ED1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8" y="6238311"/>
            <a:ext cx="12191999" cy="365125"/>
          </a:xfrm>
        </p:spPr>
        <p:txBody>
          <a:bodyPr/>
          <a:lstStyle/>
          <a:p>
            <a:r>
              <a:rPr lang="es-ES" dirty="0"/>
              <a:t>27/05/2026</a:t>
            </a: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A4DD448-4BAF-B7DE-40EB-7A7B161AC3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40153" y="176174"/>
            <a:ext cx="1945765" cy="564272"/>
          </a:xfrm>
          <a:prstGeom prst="rect">
            <a:avLst/>
          </a:prstGeom>
        </p:spPr>
      </p:pic>
      <p:sp>
        <p:nvSpPr>
          <p:cNvPr id="15" name="Título 2">
            <a:extLst>
              <a:ext uri="{FF2B5EF4-FFF2-40B4-BE49-F238E27FC236}">
                <a16:creationId xmlns:a16="http://schemas.microsoft.com/office/drawing/2014/main" id="{37F6591F-542E-F1BF-5480-D9A574887869}"/>
              </a:ext>
            </a:extLst>
          </p:cNvPr>
          <p:cNvSpPr txBox="1">
            <a:spLocks/>
          </p:cNvSpPr>
          <p:nvPr/>
        </p:nvSpPr>
        <p:spPr>
          <a:xfrm>
            <a:off x="62107" y="5053389"/>
            <a:ext cx="12192000" cy="71292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E364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1400" b="0" dirty="0">
              <a:solidFill>
                <a:srgbClr val="185750"/>
              </a:solidFill>
            </a:endParaRPr>
          </a:p>
        </p:txBody>
      </p:sp>
      <p:pic>
        <p:nvPicPr>
          <p:cNvPr id="17" name="Imagen 16" descr="Texto&#10;&#10;Descripción generada automáticamente">
            <a:extLst>
              <a:ext uri="{FF2B5EF4-FFF2-40B4-BE49-F238E27FC236}">
                <a16:creationId xmlns:a16="http://schemas.microsoft.com/office/drawing/2014/main" id="{1A0BFF5F-8F59-A109-6D57-E155C3A71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04" y="254564"/>
            <a:ext cx="1826396" cy="40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3228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3.0.5724"/>
  <p:tag name="SLIDO_PRESENTATION_ID" val="10660f3b-1f2d-4338-a4c4-d81b49195d9b"/>
  <p:tag name="SLIDO_EVENT_UUID" val="5208039d-f5ec-4c47-a0ce-c075e811eae6"/>
  <p:tag name="SLIDO_EVENT_SECTION_UUID" val="0ca87a20-e0c3-449f-add9-194092f260e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85b28a-9504-4fcf-85b3-589573f239b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FE0981498B0341B2353CA8555ED240" ma:contentTypeVersion="15" ma:contentTypeDescription="Crear nuevo documento." ma:contentTypeScope="" ma:versionID="03901ea9d811263418003ea127f05a2c">
  <xsd:schema xmlns:xsd="http://www.w3.org/2001/XMLSchema" xmlns:xs="http://www.w3.org/2001/XMLSchema" xmlns:p="http://schemas.microsoft.com/office/2006/metadata/properties" xmlns:ns3="f685b28a-9504-4fcf-85b3-589573f239b8" xmlns:ns4="446874b3-b1d2-4b65-a097-64efba136ca0" targetNamespace="http://schemas.microsoft.com/office/2006/metadata/properties" ma:root="true" ma:fieldsID="7cb66520518684abc3ffb32986c7f040" ns3:_="" ns4:_="">
    <xsd:import namespace="f685b28a-9504-4fcf-85b3-589573f239b8"/>
    <xsd:import namespace="446874b3-b1d2-4b65-a097-64efba136c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5b28a-9504-4fcf-85b3-589573f239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874b3-b1d2-4b65-a097-64efba136c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FA9D77-4246-41BE-AE5A-DF7FDA787087}">
  <ds:schemaRefs>
    <ds:schemaRef ds:uri="446874b3-b1d2-4b65-a097-64efba136ca0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f685b28a-9504-4fcf-85b3-589573f239b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448F603-D477-4289-95D4-158FFA6128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5b28a-9504-4fcf-85b3-589573f239b8"/>
    <ds:schemaRef ds:uri="446874b3-b1d2-4b65-a097-64efba136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89D0D-0A21-426B-B62B-6F9D6002180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abdc901-38e4-4ce0-9271-bfce9896674a}" enabled="1" method="Standard" siteId="{d12f890a-950a-4680-8ca7-5a36f0889cd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12914</TotalTime>
  <Words>122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Poppins</vt:lpstr>
      <vt:lpstr>Office Theme</vt:lpstr>
      <vt:lpstr>Brussels Site visit </vt:lpstr>
      <vt:lpstr>Informal dinner – 19:30</vt:lpstr>
      <vt:lpstr>Final Event – Perspective Brussels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LUZ BROWNRIGG GLEESON MARTINEZ</dc:creator>
  <cp:lastModifiedBy>Justine Gangneux</cp:lastModifiedBy>
  <cp:revision>62</cp:revision>
  <cp:lastPrinted>2026-05-26T10:38:12Z</cp:lastPrinted>
  <dcterms:created xsi:type="dcterms:W3CDTF">2024-02-05T09:05:11Z</dcterms:created>
  <dcterms:modified xsi:type="dcterms:W3CDTF">2026-05-26T15:16:20Z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0x010100DBFE0981498B0341B2353CA8555ED240</vt:lpwstr>
  </property>
</Properties>
</file>